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891" r:id="rId2"/>
    <p:sldMasterId id="2147483903" r:id="rId3"/>
    <p:sldMasterId id="2147483926" r:id="rId4"/>
    <p:sldMasterId id="2147483949" r:id="rId5"/>
  </p:sldMasterIdLst>
  <p:notesMasterIdLst>
    <p:notesMasterId r:id="rId13"/>
  </p:notesMasterIdLst>
  <p:sldIdLst>
    <p:sldId id="311" r:id="rId6"/>
    <p:sldId id="312" r:id="rId7"/>
    <p:sldId id="313" r:id="rId8"/>
    <p:sldId id="314" r:id="rId9"/>
    <p:sldId id="315" r:id="rId10"/>
    <p:sldId id="303" r:id="rId11"/>
    <p:sldId id="294" r:id="rId12"/>
  </p:sldIdLst>
  <p:sldSz cx="11522075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9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80" autoAdjust="0"/>
    <p:restoredTop sz="98932" autoAdjust="0"/>
  </p:normalViewPr>
  <p:slideViewPr>
    <p:cSldViewPr>
      <p:cViewPr varScale="1">
        <p:scale>
          <a:sx n="118" d="100"/>
          <a:sy n="118" d="100"/>
        </p:scale>
        <p:origin x="894" y="96"/>
      </p:cViewPr>
      <p:guideLst>
        <p:guide orient="horz" pos="2160"/>
        <p:guide pos="36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25548-1A78-495A-A65A-C8BA328B62FD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47688" y="685800"/>
            <a:ext cx="57626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C8C67-8C6D-4BF9-907E-BFD89B790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14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7688" y="685800"/>
            <a:ext cx="57626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7651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95300" y="698500"/>
            <a:ext cx="586740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6320de4b7d_0_126:notes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1408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95300" y="698500"/>
            <a:ext cx="586740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6320de4b7d_0_126:notes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5201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95300" y="698500"/>
            <a:ext cx="586740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6320de4b7d_0_126:notes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4671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95300" y="698500"/>
            <a:ext cx="586740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6320de4b7d_0_126:notes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7443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7688" y="685800"/>
            <a:ext cx="57626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1719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chemeClr val="accent6"/>
            </a:gs>
            <a:gs pos="50000">
              <a:schemeClr val="accent5"/>
            </a:gs>
            <a:gs pos="100000">
              <a:schemeClr val="dk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15220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912754" y="1677000"/>
            <a:ext cx="7696504" cy="3504000"/>
          </a:xfrm>
          <a:prstGeom prst="rect">
            <a:avLst/>
          </a:prstGeom>
          <a:effectLst>
            <a:outerShdw blurRad="85725" dist="19050" dir="5400000" algn="bl" rotWithShape="0">
              <a:schemeClr val="dk1">
                <a:alpha val="4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2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2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2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2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2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2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2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3114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1"/>
          <p:cNvSpPr txBox="1">
            <a:spLocks noGrp="1"/>
          </p:cNvSpPr>
          <p:nvPr>
            <p:ph type="sldNum" idx="12"/>
          </p:nvPr>
        </p:nvSpPr>
        <p:spPr>
          <a:xfrm>
            <a:off x="5415338" y="6033367"/>
            <a:ext cx="691400" cy="49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A7362F"/>
                </a:solidFill>
              </a:rPr>
              <a:pPr/>
              <a:t>‹#›</a:t>
            </a:fld>
            <a:endParaRPr lang="en">
              <a:solidFill>
                <a:srgbClr val="A7362F"/>
              </a:solidFill>
            </a:endParaRPr>
          </a:p>
        </p:txBody>
      </p:sp>
      <p:pic>
        <p:nvPicPr>
          <p:cNvPr id="118" name="Google Shape;118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1522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9914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4156" y="2130426"/>
            <a:ext cx="9793764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8311" y="3886200"/>
            <a:ext cx="8065453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D93A397B-0A0D-4C47-B1A8-44CB6F26FE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7C3EFF4D-40D6-46F2-88EC-BDE9EC77CF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5D45F07A-AA86-40D4-97F6-3A62935B83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94EB5A-2456-4B4B-8D41-E8B7E55C6BB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753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03888DCB-8647-407F-BD31-4954EB2720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652F5585-198A-48FE-B4D0-CF32A93622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956F52AD-D37F-4773-BA63-46399B40F9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4B7D61-22E9-4CFB-A186-283B7FBE735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931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164" y="4406901"/>
            <a:ext cx="979376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164" y="2906713"/>
            <a:ext cx="9793764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9E20F26A-34C5-4A0F-BFD1-7463578393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FE0B22B1-0C4E-463D-BC98-9C2C01A9F7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DDD61E86-5202-4C50-8098-48C8C5B670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2E9DF9-5914-43EF-B6A6-F1D1A975BC7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034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104" y="1600201"/>
            <a:ext cx="50889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7055" y="1600201"/>
            <a:ext cx="50889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E6F3C1F-3923-4E88-824D-62C4FE61E6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2ABADDF-D21B-4AC8-9E12-9C298D98A3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D73D00B-65F0-447A-A396-8664A61A09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F9CD5B-A878-41D4-8DA7-40AFC16A15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805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104" y="1535113"/>
            <a:ext cx="5090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104" y="2174875"/>
            <a:ext cx="5090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53055" y="1535113"/>
            <a:ext cx="5092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53055" y="2174875"/>
            <a:ext cx="5092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455C3BF7-3B91-499C-9B3E-07B8768135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718AE884-D20E-4440-BC13-387CED9502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CD6F1E53-9851-401A-834D-7068D975AF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87F0C5-A081-4218-A74B-8F1DA59240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9306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20E986AB-55B5-46D9-9835-4D9F6A351E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B7948968-7D76-4417-92D9-76096F1DCC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2381FB5D-7A19-40D0-9E49-E716E11F55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D0B8BD-CF86-460D-8529-33F06B68748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840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2E6B192A-C5DE-4F68-A940-98970D1790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6256A44E-73C3-4719-907E-CFE18DBDFA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75A0B288-B7CD-46AE-912C-C868A6AC8E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528114-1764-4F3A-ADFB-A2F5A1EA21D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2386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105" y="273050"/>
            <a:ext cx="379068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811" y="273051"/>
            <a:ext cx="644116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105" y="1435101"/>
            <a:ext cx="379068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11F597F-5DA7-4BF1-BF54-03F759D07E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DB4C089-4807-463C-8A2F-FBA125D091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C15292B-0FDA-4294-8146-535902E98F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C860E1-8E88-46AE-B469-2D7D08800CD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5152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8407" y="4800600"/>
            <a:ext cx="69132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58407" y="612775"/>
            <a:ext cx="69132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58407" y="5367338"/>
            <a:ext cx="69132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B1ADE82-87B5-46DA-BF12-45FC2F11A1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4543A24-25FC-4527-B5DB-B61F4B8BC4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6B39E23-B37F-440C-B027-501349FE0C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7AAAA7-76A5-4C2C-8E04-61D42BFD648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45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gradFill>
          <a:gsLst>
            <a:gs pos="0">
              <a:schemeClr val="accent2"/>
            </a:gs>
            <a:gs pos="32000">
              <a:schemeClr val="accent3"/>
            </a:gs>
            <a:gs pos="75000">
              <a:schemeClr val="accent5"/>
            </a:gs>
            <a:gs pos="100000">
              <a:schemeClr val="dk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13;p3"/>
          <p:cNvGrpSpPr/>
          <p:nvPr/>
        </p:nvGrpSpPr>
        <p:grpSpPr>
          <a:xfrm>
            <a:off x="0" y="-5"/>
            <a:ext cx="11522075" cy="6858008"/>
            <a:chOff x="0" y="-4"/>
            <a:chExt cx="9144000" cy="5143506"/>
          </a:xfrm>
        </p:grpSpPr>
        <p:pic>
          <p:nvPicPr>
            <p:cNvPr id="14" name="Google Shape;14;p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15;p3"/>
            <p:cNvSpPr/>
            <p:nvPr/>
          </p:nvSpPr>
          <p:spPr>
            <a:xfrm>
              <a:off x="621650" y="621800"/>
              <a:ext cx="7908000" cy="3900300"/>
            </a:xfrm>
            <a:prstGeom prst="roundRect">
              <a:avLst>
                <a:gd name="adj" fmla="val 740"/>
              </a:avLst>
            </a:prstGeom>
            <a:solidFill>
              <a:schemeClr val="lt2"/>
            </a:solidFill>
            <a:ln>
              <a:noFill/>
            </a:ln>
            <a:effectLst>
              <a:outerShdw blurRad="214313" dist="38100" dir="5400000" algn="bl" rotWithShape="0">
                <a:schemeClr val="dk1">
                  <a:alpha val="6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pic>
          <p:nvPicPr>
            <p:cNvPr id="16" name="Google Shape;16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2500" y="1944450"/>
              <a:ext cx="595725" cy="753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17;p3"/>
            <p:cNvPicPr preferRelativeResize="0"/>
            <p:nvPr/>
          </p:nvPicPr>
          <p:blipFill rotWithShape="1">
            <a:blip r:embed="rId4">
              <a:alphaModFix/>
            </a:blip>
            <a:srcRect r="22480"/>
            <a:stretch/>
          </p:blipFill>
          <p:spPr>
            <a:xfrm>
              <a:off x="8047947" y="1912825"/>
              <a:ext cx="1096050" cy="1945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18;p3"/>
            <p:cNvPicPr preferRelativeResize="0"/>
            <p:nvPr/>
          </p:nvPicPr>
          <p:blipFill rotWithShape="1">
            <a:blip r:embed="rId5">
              <a:alphaModFix/>
            </a:blip>
            <a:srcRect t="40915"/>
            <a:stretch/>
          </p:blipFill>
          <p:spPr>
            <a:xfrm>
              <a:off x="787000" y="-4"/>
              <a:ext cx="1923550" cy="147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19;p3"/>
            <p:cNvPicPr preferRelativeResize="0"/>
            <p:nvPr/>
          </p:nvPicPr>
          <p:blipFill rotWithShape="1">
            <a:blip r:embed="rId6">
              <a:alphaModFix/>
            </a:blip>
            <a:srcRect b="27081"/>
            <a:stretch/>
          </p:blipFill>
          <p:spPr>
            <a:xfrm>
              <a:off x="215950" y="4149127"/>
              <a:ext cx="1902000" cy="994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1694164" y="2111133"/>
            <a:ext cx="8133874" cy="154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1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1694164" y="3685136"/>
            <a:ext cx="8133874" cy="10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spcBef>
                <a:spcPts val="772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300">
                <a:solidFill>
                  <a:schemeClr val="dk2"/>
                </a:solidFill>
              </a:defRPr>
            </a:lvl2pPr>
            <a:lvl3pPr lvl="2" algn="ctr" rtl="0">
              <a:spcBef>
                <a:spcPts val="772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300">
                <a:solidFill>
                  <a:schemeClr val="dk2"/>
                </a:solidFill>
              </a:defRPr>
            </a:lvl3pPr>
            <a:lvl4pPr lvl="3" algn="ctr" rtl="0">
              <a:spcBef>
                <a:spcPts val="772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300">
                <a:solidFill>
                  <a:schemeClr val="dk2"/>
                </a:solidFill>
              </a:defRPr>
            </a:lvl4pPr>
            <a:lvl5pPr lvl="4" algn="ctr" rtl="0">
              <a:spcBef>
                <a:spcPts val="772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300">
                <a:solidFill>
                  <a:schemeClr val="dk2"/>
                </a:solidFill>
              </a:defRPr>
            </a:lvl5pPr>
            <a:lvl6pPr lvl="5" algn="ctr" rtl="0">
              <a:spcBef>
                <a:spcPts val="772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300">
                <a:solidFill>
                  <a:schemeClr val="dk2"/>
                </a:solidFill>
              </a:defRPr>
            </a:lvl6pPr>
            <a:lvl7pPr lvl="6" algn="ctr" rtl="0">
              <a:spcBef>
                <a:spcPts val="772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300">
                <a:solidFill>
                  <a:schemeClr val="dk2"/>
                </a:solidFill>
              </a:defRPr>
            </a:lvl7pPr>
            <a:lvl8pPr lvl="7" algn="ctr" rtl="0">
              <a:spcBef>
                <a:spcPts val="772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300">
                <a:solidFill>
                  <a:schemeClr val="dk2"/>
                </a:solidFill>
              </a:defRPr>
            </a:lvl8pPr>
            <a:lvl9pPr lvl="8" algn="ctr" rtl="0">
              <a:spcBef>
                <a:spcPts val="772"/>
              </a:spcBef>
              <a:spcAft>
                <a:spcPts val="772"/>
              </a:spcAft>
              <a:buClr>
                <a:schemeClr val="dk2"/>
              </a:buClr>
              <a:buSzPts val="2600"/>
              <a:buNone/>
              <a:defRPr sz="33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9343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A02C9F9C-4490-4098-885C-1C61EFA2A9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6A1354A6-1379-4796-9529-2C83F32FE1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38EE6B6E-115E-4DFB-A243-69017A2CAD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83DC60-74D1-4481-AF36-0C8D49A2E3D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7279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53504" y="274639"/>
            <a:ext cx="2592467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6104" y="274639"/>
            <a:ext cx="7585366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B408985C-3C1F-4699-B625-6C4503BDAA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8C5C8CE6-70A5-44D4-8186-3B462858E1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97E6B03B-F83C-4951-882C-FA5C54B73E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4FF281-9033-47A1-B7D9-DF43F7AC08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031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 rot="-204670">
            <a:off x="1072831" y="697323"/>
            <a:ext cx="9212829" cy="5471567"/>
            <a:chOff x="238125" y="847975"/>
            <a:chExt cx="7143400" cy="4009400"/>
          </a:xfrm>
        </p:grpSpPr>
        <p:sp>
          <p:nvSpPr>
            <p:cNvPr id="10" name="Google Shape;10;p2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0" name="Google Shape;40;p2"/>
          <p:cNvGrpSpPr/>
          <p:nvPr/>
        </p:nvGrpSpPr>
        <p:grpSpPr>
          <a:xfrm>
            <a:off x="1204699" y="722945"/>
            <a:ext cx="9112795" cy="5412156"/>
            <a:chOff x="238125" y="847975"/>
            <a:chExt cx="7143400" cy="4009400"/>
          </a:xfrm>
        </p:grpSpPr>
        <p:sp>
          <p:nvSpPr>
            <p:cNvPr id="41" name="Google Shape;41;p2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1" name="Google Shape;71;p2"/>
          <p:cNvSpPr txBox="1">
            <a:spLocks noGrp="1"/>
          </p:cNvSpPr>
          <p:nvPr>
            <p:ph type="ctrTitle"/>
          </p:nvPr>
        </p:nvSpPr>
        <p:spPr>
          <a:xfrm rot="950">
            <a:off x="3708763" y="1680067"/>
            <a:ext cx="4104550" cy="19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567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12097">
                <a:latin typeface="Paytone One"/>
                <a:ea typeface="Paytone One"/>
                <a:cs typeface="Paytone One"/>
                <a:sym typeface="Payton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12097">
                <a:latin typeface="Paytone One"/>
                <a:ea typeface="Paytone One"/>
                <a:cs typeface="Paytone One"/>
                <a:sym typeface="Payton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12097">
                <a:latin typeface="Paytone One"/>
                <a:ea typeface="Paytone One"/>
                <a:cs typeface="Paytone One"/>
                <a:sym typeface="Payton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12097">
                <a:latin typeface="Paytone One"/>
                <a:ea typeface="Paytone One"/>
                <a:cs typeface="Paytone One"/>
                <a:sym typeface="Payton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12097">
                <a:latin typeface="Paytone One"/>
                <a:ea typeface="Paytone One"/>
                <a:cs typeface="Paytone One"/>
                <a:sym typeface="Payton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12097">
                <a:latin typeface="Paytone One"/>
                <a:ea typeface="Paytone One"/>
                <a:cs typeface="Paytone One"/>
                <a:sym typeface="Payton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12097">
                <a:latin typeface="Paytone One"/>
                <a:ea typeface="Paytone One"/>
                <a:cs typeface="Paytone One"/>
                <a:sym typeface="Payton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12097"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72" name="Google Shape;72;p2"/>
          <p:cNvSpPr txBox="1">
            <a:spLocks noGrp="1"/>
          </p:cNvSpPr>
          <p:nvPr>
            <p:ph type="subTitle" idx="1"/>
          </p:nvPr>
        </p:nvSpPr>
        <p:spPr>
          <a:xfrm rot="1327">
            <a:off x="3802007" y="3992700"/>
            <a:ext cx="3917808" cy="11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3024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3528">
                <a:latin typeface="Archivo"/>
                <a:ea typeface="Archivo"/>
                <a:cs typeface="Archivo"/>
                <a:sym typeface="Archiv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3528">
                <a:latin typeface="Archivo"/>
                <a:ea typeface="Archivo"/>
                <a:cs typeface="Archivo"/>
                <a:sym typeface="Archiv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3528">
                <a:latin typeface="Archivo"/>
                <a:ea typeface="Archivo"/>
                <a:cs typeface="Archivo"/>
                <a:sym typeface="Archiv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3528">
                <a:latin typeface="Archivo"/>
                <a:ea typeface="Archivo"/>
                <a:cs typeface="Archivo"/>
                <a:sym typeface="Archiv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3528">
                <a:latin typeface="Archivo"/>
                <a:ea typeface="Archivo"/>
                <a:cs typeface="Archivo"/>
                <a:sym typeface="Archiv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3528">
                <a:latin typeface="Archivo"/>
                <a:ea typeface="Archivo"/>
                <a:cs typeface="Archivo"/>
                <a:sym typeface="Archiv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3528">
                <a:latin typeface="Archivo"/>
                <a:ea typeface="Archivo"/>
                <a:cs typeface="Archivo"/>
                <a:sym typeface="Archiv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3528"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44661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"/>
          <p:cNvSpPr/>
          <p:nvPr/>
        </p:nvSpPr>
        <p:spPr>
          <a:xfrm rot="162584">
            <a:off x="4419602" y="814585"/>
            <a:ext cx="4382097" cy="5268515"/>
          </a:xfrm>
          <a:custGeom>
            <a:avLst/>
            <a:gdLst/>
            <a:ahLst/>
            <a:cxnLst/>
            <a:rect l="l" t="t" r="r" b="b"/>
            <a:pathLst>
              <a:path w="34540" h="39245" extrusionOk="0">
                <a:moveTo>
                  <a:pt x="1" y="0"/>
                </a:moveTo>
                <a:lnTo>
                  <a:pt x="1" y="39245"/>
                </a:lnTo>
                <a:lnTo>
                  <a:pt x="34539" y="39245"/>
                </a:lnTo>
                <a:lnTo>
                  <a:pt x="34539" y="1374"/>
                </a:lnTo>
                <a:cubicBezTo>
                  <a:pt x="34239" y="901"/>
                  <a:pt x="34065" y="395"/>
                  <a:pt x="33702" y="0"/>
                </a:cubicBezTo>
                <a:lnTo>
                  <a:pt x="32818" y="0"/>
                </a:lnTo>
                <a:cubicBezTo>
                  <a:pt x="32660" y="537"/>
                  <a:pt x="32470" y="1074"/>
                  <a:pt x="32628" y="1564"/>
                </a:cubicBezTo>
                <a:cubicBezTo>
                  <a:pt x="33276" y="1864"/>
                  <a:pt x="33197" y="2827"/>
                  <a:pt x="32486" y="3017"/>
                </a:cubicBezTo>
                <a:cubicBezTo>
                  <a:pt x="32419" y="3033"/>
                  <a:pt x="32354" y="3041"/>
                  <a:pt x="32291" y="3041"/>
                </a:cubicBezTo>
                <a:cubicBezTo>
                  <a:pt x="31683" y="3041"/>
                  <a:pt x="31280" y="2330"/>
                  <a:pt x="31681" y="1801"/>
                </a:cubicBezTo>
                <a:lnTo>
                  <a:pt x="31681" y="0"/>
                </a:lnTo>
                <a:lnTo>
                  <a:pt x="30117" y="0"/>
                </a:lnTo>
                <a:cubicBezTo>
                  <a:pt x="30086" y="553"/>
                  <a:pt x="30117" y="1090"/>
                  <a:pt x="30243" y="1627"/>
                </a:cubicBezTo>
                <a:cubicBezTo>
                  <a:pt x="30861" y="2075"/>
                  <a:pt x="30543" y="3034"/>
                  <a:pt x="29807" y="3034"/>
                </a:cubicBezTo>
                <a:cubicBezTo>
                  <a:pt x="29789" y="3034"/>
                  <a:pt x="29772" y="3034"/>
                  <a:pt x="29754" y="3033"/>
                </a:cubicBezTo>
                <a:cubicBezTo>
                  <a:pt x="28980" y="3001"/>
                  <a:pt x="28743" y="1975"/>
                  <a:pt x="29406" y="1596"/>
                </a:cubicBezTo>
                <a:cubicBezTo>
                  <a:pt x="29485" y="1059"/>
                  <a:pt x="29517" y="537"/>
                  <a:pt x="29485" y="0"/>
                </a:cubicBezTo>
                <a:lnTo>
                  <a:pt x="27685" y="0"/>
                </a:lnTo>
                <a:cubicBezTo>
                  <a:pt x="27732" y="632"/>
                  <a:pt x="27827" y="1248"/>
                  <a:pt x="27954" y="1864"/>
                </a:cubicBezTo>
                <a:cubicBezTo>
                  <a:pt x="28265" y="2402"/>
                  <a:pt x="27866" y="3028"/>
                  <a:pt x="27303" y="3028"/>
                </a:cubicBezTo>
                <a:cubicBezTo>
                  <a:pt x="27238" y="3028"/>
                  <a:pt x="27170" y="3019"/>
                  <a:pt x="27101" y="3001"/>
                </a:cubicBezTo>
                <a:cubicBezTo>
                  <a:pt x="26437" y="2843"/>
                  <a:pt x="26295" y="1959"/>
                  <a:pt x="26895" y="1596"/>
                </a:cubicBezTo>
                <a:cubicBezTo>
                  <a:pt x="26943" y="1059"/>
                  <a:pt x="27148" y="553"/>
                  <a:pt x="27038" y="0"/>
                </a:cubicBezTo>
                <a:lnTo>
                  <a:pt x="25064" y="0"/>
                </a:lnTo>
                <a:cubicBezTo>
                  <a:pt x="25127" y="601"/>
                  <a:pt x="25237" y="1185"/>
                  <a:pt x="25379" y="1769"/>
                </a:cubicBezTo>
                <a:cubicBezTo>
                  <a:pt x="25790" y="2286"/>
                  <a:pt x="25411" y="3036"/>
                  <a:pt x="24777" y="3036"/>
                </a:cubicBezTo>
                <a:cubicBezTo>
                  <a:pt x="24751" y="3036"/>
                  <a:pt x="24726" y="3035"/>
                  <a:pt x="24700" y="3033"/>
                </a:cubicBezTo>
                <a:cubicBezTo>
                  <a:pt x="24005" y="2954"/>
                  <a:pt x="23753" y="2085"/>
                  <a:pt x="24290" y="1659"/>
                </a:cubicBezTo>
                <a:cubicBezTo>
                  <a:pt x="24369" y="1106"/>
                  <a:pt x="24384" y="553"/>
                  <a:pt x="24353" y="0"/>
                </a:cubicBezTo>
                <a:lnTo>
                  <a:pt x="23026" y="0"/>
                </a:lnTo>
                <a:cubicBezTo>
                  <a:pt x="22979" y="537"/>
                  <a:pt x="22774" y="1090"/>
                  <a:pt x="22726" y="1643"/>
                </a:cubicBezTo>
                <a:cubicBezTo>
                  <a:pt x="23343" y="2075"/>
                  <a:pt x="23011" y="3034"/>
                  <a:pt x="22274" y="3034"/>
                </a:cubicBezTo>
                <a:cubicBezTo>
                  <a:pt x="22256" y="3034"/>
                  <a:pt x="22239" y="3034"/>
                  <a:pt x="22221" y="3033"/>
                </a:cubicBezTo>
                <a:cubicBezTo>
                  <a:pt x="21447" y="2985"/>
                  <a:pt x="21226" y="1943"/>
                  <a:pt x="21921" y="1580"/>
                </a:cubicBezTo>
                <a:cubicBezTo>
                  <a:pt x="22016" y="1043"/>
                  <a:pt x="22142" y="522"/>
                  <a:pt x="22205" y="0"/>
                </a:cubicBezTo>
                <a:lnTo>
                  <a:pt x="19994" y="0"/>
                </a:lnTo>
                <a:cubicBezTo>
                  <a:pt x="19963" y="506"/>
                  <a:pt x="19836" y="1185"/>
                  <a:pt x="20041" y="1532"/>
                </a:cubicBezTo>
                <a:cubicBezTo>
                  <a:pt x="20752" y="1801"/>
                  <a:pt x="20705" y="2827"/>
                  <a:pt x="19963" y="3017"/>
                </a:cubicBezTo>
                <a:cubicBezTo>
                  <a:pt x="19894" y="3035"/>
                  <a:pt x="19828" y="3043"/>
                  <a:pt x="19763" y="3043"/>
                </a:cubicBezTo>
                <a:cubicBezTo>
                  <a:pt x="19142" y="3043"/>
                  <a:pt x="18731" y="2269"/>
                  <a:pt x="19189" y="1753"/>
                </a:cubicBezTo>
                <a:cubicBezTo>
                  <a:pt x="19189" y="1169"/>
                  <a:pt x="19173" y="585"/>
                  <a:pt x="19141" y="0"/>
                </a:cubicBezTo>
                <a:lnTo>
                  <a:pt x="17767" y="0"/>
                </a:lnTo>
                <a:cubicBezTo>
                  <a:pt x="17752" y="632"/>
                  <a:pt x="17799" y="1280"/>
                  <a:pt x="17941" y="1896"/>
                </a:cubicBezTo>
                <a:cubicBezTo>
                  <a:pt x="18223" y="2431"/>
                  <a:pt x="17826" y="3029"/>
                  <a:pt x="17278" y="3029"/>
                </a:cubicBezTo>
                <a:cubicBezTo>
                  <a:pt x="17211" y="3029"/>
                  <a:pt x="17143" y="3020"/>
                  <a:pt x="17072" y="3001"/>
                </a:cubicBezTo>
                <a:cubicBezTo>
                  <a:pt x="16425" y="2843"/>
                  <a:pt x="16283" y="1990"/>
                  <a:pt x="16836" y="1627"/>
                </a:cubicBezTo>
                <a:cubicBezTo>
                  <a:pt x="16962" y="1090"/>
                  <a:pt x="16994" y="537"/>
                  <a:pt x="16962" y="0"/>
                </a:cubicBezTo>
                <a:lnTo>
                  <a:pt x="15462" y="0"/>
                </a:lnTo>
                <a:cubicBezTo>
                  <a:pt x="15462" y="664"/>
                  <a:pt x="15477" y="1564"/>
                  <a:pt x="15477" y="1975"/>
                </a:cubicBezTo>
                <a:cubicBezTo>
                  <a:pt x="15509" y="2069"/>
                  <a:pt x="15525" y="2164"/>
                  <a:pt x="15525" y="2259"/>
                </a:cubicBezTo>
                <a:cubicBezTo>
                  <a:pt x="15556" y="2701"/>
                  <a:pt x="15209" y="3064"/>
                  <a:pt x="14767" y="3064"/>
                </a:cubicBezTo>
                <a:cubicBezTo>
                  <a:pt x="14325" y="3064"/>
                  <a:pt x="13961" y="2701"/>
                  <a:pt x="13993" y="2259"/>
                </a:cubicBezTo>
                <a:cubicBezTo>
                  <a:pt x="14025" y="1927"/>
                  <a:pt x="14230" y="1643"/>
                  <a:pt x="14546" y="1532"/>
                </a:cubicBezTo>
                <a:cubicBezTo>
                  <a:pt x="14767" y="774"/>
                  <a:pt x="14625" y="601"/>
                  <a:pt x="14719" y="0"/>
                </a:cubicBezTo>
                <a:lnTo>
                  <a:pt x="13393" y="0"/>
                </a:lnTo>
                <a:cubicBezTo>
                  <a:pt x="13251" y="585"/>
                  <a:pt x="12966" y="1122"/>
                  <a:pt x="12809" y="1722"/>
                </a:cubicBezTo>
                <a:cubicBezTo>
                  <a:pt x="13296" y="2239"/>
                  <a:pt x="12911" y="3042"/>
                  <a:pt x="12267" y="3042"/>
                </a:cubicBezTo>
                <a:cubicBezTo>
                  <a:pt x="12203" y="3042"/>
                  <a:pt x="12135" y="3034"/>
                  <a:pt x="12066" y="3017"/>
                </a:cubicBezTo>
                <a:cubicBezTo>
                  <a:pt x="11308" y="2827"/>
                  <a:pt x="11277" y="1753"/>
                  <a:pt x="12035" y="1532"/>
                </a:cubicBezTo>
                <a:cubicBezTo>
                  <a:pt x="12145" y="1027"/>
                  <a:pt x="12272" y="522"/>
                  <a:pt x="12335" y="0"/>
                </a:cubicBezTo>
                <a:lnTo>
                  <a:pt x="10124" y="0"/>
                </a:lnTo>
                <a:cubicBezTo>
                  <a:pt x="10250" y="616"/>
                  <a:pt x="10282" y="1217"/>
                  <a:pt x="10376" y="1817"/>
                </a:cubicBezTo>
                <a:cubicBezTo>
                  <a:pt x="10471" y="1943"/>
                  <a:pt x="10519" y="2101"/>
                  <a:pt x="10519" y="2275"/>
                </a:cubicBezTo>
                <a:cubicBezTo>
                  <a:pt x="10519" y="2718"/>
                  <a:pt x="10153" y="3049"/>
                  <a:pt x="9748" y="3049"/>
                </a:cubicBezTo>
                <a:cubicBezTo>
                  <a:pt x="9647" y="3049"/>
                  <a:pt x="9545" y="3029"/>
                  <a:pt x="9445" y="2985"/>
                </a:cubicBezTo>
                <a:cubicBezTo>
                  <a:pt x="8924" y="2764"/>
                  <a:pt x="8813" y="2085"/>
                  <a:pt x="9224" y="1706"/>
                </a:cubicBezTo>
                <a:cubicBezTo>
                  <a:pt x="9318" y="1138"/>
                  <a:pt x="9397" y="569"/>
                  <a:pt x="9445" y="0"/>
                </a:cubicBezTo>
                <a:lnTo>
                  <a:pt x="7755" y="0"/>
                </a:lnTo>
                <a:cubicBezTo>
                  <a:pt x="7755" y="601"/>
                  <a:pt x="7850" y="1185"/>
                  <a:pt x="7834" y="1769"/>
                </a:cubicBezTo>
                <a:cubicBezTo>
                  <a:pt x="7960" y="1911"/>
                  <a:pt x="8023" y="2085"/>
                  <a:pt x="8023" y="2275"/>
                </a:cubicBezTo>
                <a:cubicBezTo>
                  <a:pt x="8023" y="2725"/>
                  <a:pt x="7658" y="3044"/>
                  <a:pt x="7252" y="3044"/>
                </a:cubicBezTo>
                <a:cubicBezTo>
                  <a:pt x="7131" y="3044"/>
                  <a:pt x="7006" y="3015"/>
                  <a:pt x="6886" y="2954"/>
                </a:cubicBezTo>
                <a:cubicBezTo>
                  <a:pt x="6365" y="2669"/>
                  <a:pt x="6349" y="1927"/>
                  <a:pt x="6839" y="1611"/>
                </a:cubicBezTo>
                <a:cubicBezTo>
                  <a:pt x="6997" y="1090"/>
                  <a:pt x="7076" y="553"/>
                  <a:pt x="7060" y="0"/>
                </a:cubicBezTo>
                <a:lnTo>
                  <a:pt x="5323" y="0"/>
                </a:lnTo>
                <a:lnTo>
                  <a:pt x="5323" y="1769"/>
                </a:lnTo>
                <a:cubicBezTo>
                  <a:pt x="5791" y="2292"/>
                  <a:pt x="5372" y="3054"/>
                  <a:pt x="4755" y="3054"/>
                </a:cubicBezTo>
                <a:cubicBezTo>
                  <a:pt x="4663" y="3054"/>
                  <a:pt x="4568" y="3038"/>
                  <a:pt x="4470" y="3001"/>
                </a:cubicBezTo>
                <a:cubicBezTo>
                  <a:pt x="3728" y="2717"/>
                  <a:pt x="3854" y="1611"/>
                  <a:pt x="4644" y="1501"/>
                </a:cubicBezTo>
                <a:cubicBezTo>
                  <a:pt x="4691" y="995"/>
                  <a:pt x="4707" y="522"/>
                  <a:pt x="4707" y="0"/>
                </a:cubicBezTo>
                <a:lnTo>
                  <a:pt x="2970" y="0"/>
                </a:lnTo>
                <a:cubicBezTo>
                  <a:pt x="2970" y="664"/>
                  <a:pt x="3033" y="1343"/>
                  <a:pt x="2970" y="1990"/>
                </a:cubicBezTo>
                <a:cubicBezTo>
                  <a:pt x="3172" y="2534"/>
                  <a:pt x="2746" y="3038"/>
                  <a:pt x="2252" y="3038"/>
                </a:cubicBezTo>
                <a:cubicBezTo>
                  <a:pt x="2129" y="3038"/>
                  <a:pt x="2003" y="3007"/>
                  <a:pt x="1880" y="2938"/>
                </a:cubicBezTo>
                <a:cubicBezTo>
                  <a:pt x="1248" y="2590"/>
                  <a:pt x="1391" y="1643"/>
                  <a:pt x="2101" y="1517"/>
                </a:cubicBezTo>
                <a:cubicBezTo>
                  <a:pt x="2212" y="1043"/>
                  <a:pt x="2275" y="522"/>
                  <a:pt x="240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38100" dir="5400000" algn="bl" rotWithShape="0">
              <a:srgbClr val="783F04">
                <a:alpha val="32000"/>
              </a:srgbClr>
            </a:outerShdw>
          </a:effectLst>
        </p:spPr>
        <p:txBody>
          <a:bodyPr spcFirstLastPara="1" wrap="square" lIns="115202" tIns="115202" rIns="115202" bIns="115202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764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5" name="Google Shape;75;p3"/>
          <p:cNvGrpSpPr/>
          <p:nvPr/>
        </p:nvGrpSpPr>
        <p:grpSpPr>
          <a:xfrm rot="-1013395" flipH="1">
            <a:off x="2070944" y="1830107"/>
            <a:ext cx="2567330" cy="2742716"/>
            <a:chOff x="1626000" y="605300"/>
            <a:chExt cx="4068375" cy="4132125"/>
          </a:xfrm>
        </p:grpSpPr>
        <p:sp>
          <p:nvSpPr>
            <p:cNvPr id="76" name="Google Shape;76;p3"/>
            <p:cNvSpPr/>
            <p:nvPr/>
          </p:nvSpPr>
          <p:spPr>
            <a:xfrm>
              <a:off x="1626000" y="605300"/>
              <a:ext cx="4068375" cy="4132125"/>
            </a:xfrm>
            <a:custGeom>
              <a:avLst/>
              <a:gdLst/>
              <a:ahLst/>
              <a:cxnLst/>
              <a:rect l="l" t="t" r="r" b="b"/>
              <a:pathLst>
                <a:path w="162735" h="165285" extrusionOk="0">
                  <a:moveTo>
                    <a:pt x="145650" y="0"/>
                  </a:moveTo>
                  <a:lnTo>
                    <a:pt x="0" y="19635"/>
                  </a:lnTo>
                  <a:lnTo>
                    <a:pt x="19583" y="165284"/>
                  </a:lnTo>
                  <a:lnTo>
                    <a:pt x="136368" y="149526"/>
                  </a:lnTo>
                  <a:lnTo>
                    <a:pt x="162734" y="126985"/>
                  </a:lnTo>
                  <a:lnTo>
                    <a:pt x="1456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2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5036475" y="3767150"/>
              <a:ext cx="657900" cy="576300"/>
            </a:xfrm>
            <a:custGeom>
              <a:avLst/>
              <a:gdLst/>
              <a:ahLst/>
              <a:cxnLst/>
              <a:rect l="l" t="t" r="r" b="b"/>
              <a:pathLst>
                <a:path w="26316" h="23052" extrusionOk="0">
                  <a:moveTo>
                    <a:pt x="16626" y="10965"/>
                  </a:moveTo>
                  <a:cubicBezTo>
                    <a:pt x="24377" y="3010"/>
                    <a:pt x="26315" y="511"/>
                    <a:pt x="26315" y="511"/>
                  </a:cubicBezTo>
                  <a:cubicBezTo>
                    <a:pt x="26315" y="511"/>
                    <a:pt x="20756" y="3469"/>
                    <a:pt x="10812" y="1"/>
                  </a:cubicBezTo>
                  <a:cubicBezTo>
                    <a:pt x="10812" y="1"/>
                    <a:pt x="8823" y="16728"/>
                    <a:pt x="0" y="23052"/>
                  </a:cubicBezTo>
                  <a:cubicBezTo>
                    <a:pt x="6120" y="19941"/>
                    <a:pt x="11730" y="15861"/>
                    <a:pt x="16626" y="10965"/>
                  </a:cubicBezTo>
                  <a:close/>
                </a:path>
              </a:pathLst>
            </a:custGeom>
            <a:solidFill>
              <a:srgbClr val="FFC5CB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2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8" name="Google Shape;78;p3"/>
          <p:cNvSpPr txBox="1">
            <a:spLocks noGrp="1"/>
          </p:cNvSpPr>
          <p:nvPr>
            <p:ph type="ctrTitle"/>
          </p:nvPr>
        </p:nvSpPr>
        <p:spPr>
          <a:xfrm rot="162489">
            <a:off x="4454832" y="1698783"/>
            <a:ext cx="4368373" cy="223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48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9pPr>
          </a:lstStyle>
          <a:p>
            <a:endParaRPr/>
          </a:p>
        </p:txBody>
      </p:sp>
      <p:sp>
        <p:nvSpPr>
          <p:cNvPr id="79" name="Google Shape;79;p3"/>
          <p:cNvSpPr txBox="1">
            <a:spLocks noGrp="1"/>
          </p:cNvSpPr>
          <p:nvPr>
            <p:ph type="subTitle" idx="1"/>
          </p:nvPr>
        </p:nvSpPr>
        <p:spPr>
          <a:xfrm rot="162502">
            <a:off x="4764685" y="4438228"/>
            <a:ext cx="3560019" cy="9622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6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6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6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6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6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6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6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60"/>
            </a:lvl9pPr>
          </a:lstStyle>
          <a:p>
            <a:endParaRPr/>
          </a:p>
        </p:txBody>
      </p:sp>
      <p:sp>
        <p:nvSpPr>
          <p:cNvPr id="80" name="Google Shape;80;p3"/>
          <p:cNvSpPr txBox="1">
            <a:spLocks noGrp="1"/>
          </p:cNvSpPr>
          <p:nvPr>
            <p:ph type="title" idx="2" hasCustomPrompt="1"/>
          </p:nvPr>
        </p:nvSpPr>
        <p:spPr>
          <a:xfrm rot="-532199">
            <a:off x="2603342" y="2587957"/>
            <a:ext cx="1502838" cy="1226679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6048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693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693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693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693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693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693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693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6931"/>
            </a:lvl9pPr>
          </a:lstStyle>
          <a:p>
            <a:r>
              <a:t>xx%</a:t>
            </a:r>
          </a:p>
        </p:txBody>
      </p:sp>
      <p:sp>
        <p:nvSpPr>
          <p:cNvPr id="81" name="Google Shape;81;p3"/>
          <p:cNvSpPr/>
          <p:nvPr/>
        </p:nvSpPr>
        <p:spPr>
          <a:xfrm rot="4642448">
            <a:off x="3787077" y="1594960"/>
            <a:ext cx="924619" cy="913787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1FAFF">
              <a:alpha val="67600"/>
            </a:srgbClr>
          </a:solidFill>
          <a:ln>
            <a:noFill/>
          </a:ln>
          <a:effectLst>
            <a:outerShdw blurRad="42863" dist="9525" dir="5400000" algn="bl" rotWithShape="0">
              <a:srgbClr val="783F04">
                <a:alpha val="22000"/>
              </a:srgbClr>
            </a:outerShdw>
          </a:effectLst>
        </p:spPr>
        <p:txBody>
          <a:bodyPr spcFirstLastPara="1" wrap="square" lIns="115202" tIns="115202" rIns="115202" bIns="115202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764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2" name="Google Shape;82;p3"/>
          <p:cNvSpPr/>
          <p:nvPr/>
        </p:nvSpPr>
        <p:spPr>
          <a:xfrm rot="-2537103">
            <a:off x="1728692" y="2678159"/>
            <a:ext cx="873803" cy="966960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1FAFF">
              <a:alpha val="67600"/>
            </a:srgbClr>
          </a:solidFill>
          <a:ln>
            <a:noFill/>
          </a:ln>
          <a:effectLst>
            <a:outerShdw blurRad="42863" dist="9525" dir="5400000" algn="bl" rotWithShape="0">
              <a:srgbClr val="783F04">
                <a:alpha val="22000"/>
              </a:srgbClr>
            </a:outerShdw>
          </a:effectLst>
        </p:spPr>
        <p:txBody>
          <a:bodyPr spcFirstLastPara="1" wrap="square" lIns="115202" tIns="115202" rIns="115202" bIns="115202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764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99997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4"/>
          <p:cNvGrpSpPr/>
          <p:nvPr/>
        </p:nvGrpSpPr>
        <p:grpSpPr>
          <a:xfrm>
            <a:off x="760882" y="459374"/>
            <a:ext cx="10000311" cy="5939257"/>
            <a:chOff x="238125" y="847975"/>
            <a:chExt cx="7143400" cy="4009400"/>
          </a:xfrm>
        </p:grpSpPr>
        <p:sp>
          <p:nvSpPr>
            <p:cNvPr id="85" name="Google Shape;85;p4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15" name="Google Shape;115;p4"/>
          <p:cNvSpPr txBox="1">
            <a:spLocks noGrp="1"/>
          </p:cNvSpPr>
          <p:nvPr>
            <p:ph type="body" idx="1"/>
          </p:nvPr>
        </p:nvSpPr>
        <p:spPr>
          <a:xfrm>
            <a:off x="2208398" y="1983933"/>
            <a:ext cx="7105280" cy="37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576118" lvl="0" indent="-41608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 Thin"/>
              <a:buChar char="●"/>
              <a:defRPr/>
            </a:lvl1pPr>
            <a:lvl2pPr marL="1152235" lvl="1" indent="-416085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728353" lvl="2" indent="-408083">
              <a:spcBef>
                <a:spcPts val="2016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304471" lvl="3" indent="-408083">
              <a:spcBef>
                <a:spcPts val="2016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880589" lvl="4" indent="-384078">
              <a:spcBef>
                <a:spcPts val="2016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3456706" lvl="5" indent="-384078">
              <a:spcBef>
                <a:spcPts val="2016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4032824" lvl="6" indent="-392080">
              <a:spcBef>
                <a:spcPts val="2016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608942" lvl="7" indent="-392080">
              <a:spcBef>
                <a:spcPts val="2016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185059" lvl="8" indent="-384078">
              <a:spcBef>
                <a:spcPts val="2016"/>
              </a:spcBef>
              <a:spcAft>
                <a:spcPts val="2016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16" name="Google Shape;116;p4"/>
          <p:cNvSpPr txBox="1">
            <a:spLocks noGrp="1"/>
          </p:cNvSpPr>
          <p:nvPr>
            <p:ph type="title"/>
          </p:nvPr>
        </p:nvSpPr>
        <p:spPr>
          <a:xfrm>
            <a:off x="1128203" y="659215"/>
            <a:ext cx="9265669" cy="8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95041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6"/>
          <p:cNvGrpSpPr/>
          <p:nvPr/>
        </p:nvGrpSpPr>
        <p:grpSpPr>
          <a:xfrm>
            <a:off x="756850" y="459374"/>
            <a:ext cx="10000311" cy="5939257"/>
            <a:chOff x="238125" y="847975"/>
            <a:chExt cx="7143400" cy="4009400"/>
          </a:xfrm>
        </p:grpSpPr>
        <p:sp>
          <p:nvSpPr>
            <p:cNvPr id="156" name="Google Shape;156;p6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" name="Google Shape;160;p6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" name="Google Shape;161;p6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" name="Google Shape;183;p6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" name="Google Shape;184;p6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86" name="Google Shape;186;p6"/>
          <p:cNvSpPr txBox="1">
            <a:spLocks noGrp="1"/>
          </p:cNvSpPr>
          <p:nvPr>
            <p:ph type="title"/>
          </p:nvPr>
        </p:nvSpPr>
        <p:spPr>
          <a:xfrm>
            <a:off x="1128203" y="659215"/>
            <a:ext cx="9265669" cy="8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20538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oogle Shape;188;p7"/>
          <p:cNvGrpSpPr/>
          <p:nvPr/>
        </p:nvGrpSpPr>
        <p:grpSpPr>
          <a:xfrm>
            <a:off x="760882" y="459374"/>
            <a:ext cx="10000311" cy="5939257"/>
            <a:chOff x="238125" y="847975"/>
            <a:chExt cx="7143400" cy="4009400"/>
          </a:xfrm>
        </p:grpSpPr>
        <p:sp>
          <p:nvSpPr>
            <p:cNvPr id="189" name="Google Shape;189;p7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" name="Google Shape;213;p7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4" name="Google Shape;214;p7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7" name="Google Shape;217;p7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8" name="Google Shape;218;p7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19" name="Google Shape;219;p7"/>
          <p:cNvSpPr txBox="1">
            <a:spLocks noGrp="1"/>
          </p:cNvSpPr>
          <p:nvPr>
            <p:ph type="subTitle" idx="1"/>
          </p:nvPr>
        </p:nvSpPr>
        <p:spPr>
          <a:xfrm flipH="1">
            <a:off x="1342699" y="1613833"/>
            <a:ext cx="8836993" cy="47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51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512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512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512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512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512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512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512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512"/>
            </a:lvl9pPr>
          </a:lstStyle>
          <a:p>
            <a:endParaRPr/>
          </a:p>
        </p:txBody>
      </p:sp>
      <p:sp>
        <p:nvSpPr>
          <p:cNvPr id="220" name="Google Shape;220;p7"/>
          <p:cNvSpPr txBox="1">
            <a:spLocks noGrp="1"/>
          </p:cNvSpPr>
          <p:nvPr>
            <p:ph type="title"/>
          </p:nvPr>
        </p:nvSpPr>
        <p:spPr>
          <a:xfrm>
            <a:off x="1128203" y="659215"/>
            <a:ext cx="9265669" cy="8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93833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8"/>
          <p:cNvSpPr txBox="1">
            <a:spLocks noGrp="1"/>
          </p:cNvSpPr>
          <p:nvPr>
            <p:ph type="title"/>
          </p:nvPr>
        </p:nvSpPr>
        <p:spPr>
          <a:xfrm>
            <a:off x="2631088" y="1914800"/>
            <a:ext cx="6346214" cy="30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561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048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048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048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048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048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048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048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048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85253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9"/>
          <p:cNvSpPr txBox="1">
            <a:spLocks noGrp="1"/>
          </p:cNvSpPr>
          <p:nvPr>
            <p:ph type="subTitle" idx="1"/>
          </p:nvPr>
        </p:nvSpPr>
        <p:spPr>
          <a:xfrm rot="212600">
            <a:off x="4557895" y="1894206"/>
            <a:ext cx="4134758" cy="9289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46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46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46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46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46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46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46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46"/>
            </a:lvl9pPr>
          </a:lstStyle>
          <a:p>
            <a:endParaRPr/>
          </a:p>
        </p:txBody>
      </p:sp>
      <p:sp>
        <p:nvSpPr>
          <p:cNvPr id="225" name="Google Shape;225;p9"/>
          <p:cNvSpPr txBox="1">
            <a:spLocks noGrp="1"/>
          </p:cNvSpPr>
          <p:nvPr>
            <p:ph type="body" idx="2"/>
          </p:nvPr>
        </p:nvSpPr>
        <p:spPr>
          <a:xfrm rot="212793">
            <a:off x="3859229" y="3279293"/>
            <a:ext cx="5670966" cy="21673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576118" lvl="0" indent="-48009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unito Light"/>
              <a:buChar char="●"/>
              <a:defRPr/>
            </a:lvl1pPr>
            <a:lvl2pPr marL="1152235" lvl="1" indent="-416085" rtl="0">
              <a:spcBef>
                <a:spcPts val="2016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728353" lvl="2" indent="-408083" rtl="0">
              <a:spcBef>
                <a:spcPts val="2016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304471" lvl="3" indent="-408083" rtl="0">
              <a:spcBef>
                <a:spcPts val="2016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880589" lvl="4" indent="-384078" rtl="0">
              <a:spcBef>
                <a:spcPts val="2016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3456706" lvl="5" indent="-384078" rtl="0">
              <a:spcBef>
                <a:spcPts val="2016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4032824" lvl="6" indent="-392080" rtl="0">
              <a:spcBef>
                <a:spcPts val="2016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608942" lvl="7" indent="-392080" rtl="0">
              <a:spcBef>
                <a:spcPts val="2016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185059" lvl="8" indent="-384078" rtl="0">
              <a:spcBef>
                <a:spcPts val="2016"/>
              </a:spcBef>
              <a:spcAft>
                <a:spcPts val="2016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26" name="Google Shape;226;p9"/>
          <p:cNvSpPr txBox="1">
            <a:spLocks noGrp="1"/>
          </p:cNvSpPr>
          <p:nvPr>
            <p:ph type="title"/>
          </p:nvPr>
        </p:nvSpPr>
        <p:spPr>
          <a:xfrm rot="-552747">
            <a:off x="1445577" y="1080873"/>
            <a:ext cx="2436778" cy="19916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67488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"/>
          <p:cNvSpPr txBox="1">
            <a:spLocks noGrp="1"/>
          </p:cNvSpPr>
          <p:nvPr>
            <p:ph type="title" hasCustomPrompt="1"/>
          </p:nvPr>
        </p:nvSpPr>
        <p:spPr>
          <a:xfrm rot="184">
            <a:off x="2225188" y="1762267"/>
            <a:ext cx="7071636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561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121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121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121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121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121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121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121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121"/>
            </a:lvl9pPr>
          </a:lstStyle>
          <a:p>
            <a:r>
              <a:t>xx%</a:t>
            </a:r>
          </a:p>
        </p:txBody>
      </p:sp>
      <p:sp>
        <p:nvSpPr>
          <p:cNvPr id="234" name="Google Shape;234;p12"/>
          <p:cNvSpPr txBox="1">
            <a:spLocks noGrp="1"/>
          </p:cNvSpPr>
          <p:nvPr>
            <p:ph type="subTitle" idx="1"/>
          </p:nvPr>
        </p:nvSpPr>
        <p:spPr>
          <a:xfrm flipH="1">
            <a:off x="3139495" y="3637633"/>
            <a:ext cx="5243149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3024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12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12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12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12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12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12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12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12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0154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gradFill>
          <a:gsLst>
            <a:gs pos="0">
              <a:schemeClr val="accent2"/>
            </a:gs>
            <a:gs pos="32000">
              <a:schemeClr val="accent3"/>
            </a:gs>
            <a:gs pos="75000">
              <a:schemeClr val="accent5"/>
            </a:gs>
            <a:gs pos="100000">
              <a:schemeClr val="dk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15220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2841803" y="2014333"/>
            <a:ext cx="5838154" cy="282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588142" lvl="0" indent="-490118" algn="ctr" rtl="0">
              <a:spcBef>
                <a:spcPts val="0"/>
              </a:spcBef>
              <a:spcAft>
                <a:spcPts val="0"/>
              </a:spcAft>
              <a:buSzPts val="2400"/>
              <a:buFont typeface="Merriweather"/>
              <a:buChar char="●"/>
              <a:defRPr sz="3100" b="1" i="1">
                <a:latin typeface="Merriweather"/>
                <a:ea typeface="Merriweather"/>
                <a:cs typeface="Merriweather"/>
                <a:sym typeface="Merriweather"/>
              </a:defRPr>
            </a:lvl1pPr>
            <a:lvl2pPr marL="1176284" lvl="1" indent="-490118" algn="ctr" rtl="0">
              <a:spcBef>
                <a:spcPts val="772"/>
              </a:spcBef>
              <a:spcAft>
                <a:spcPts val="0"/>
              </a:spcAft>
              <a:buSzPts val="2400"/>
              <a:buFont typeface="Merriweather"/>
              <a:buChar char="○"/>
              <a:defRPr sz="3100" b="1" i="1">
                <a:latin typeface="Merriweather"/>
                <a:ea typeface="Merriweather"/>
                <a:cs typeface="Merriweather"/>
                <a:sym typeface="Merriweather"/>
              </a:defRPr>
            </a:lvl2pPr>
            <a:lvl3pPr marL="1764426" lvl="2" indent="-490118" algn="ctr" rtl="0">
              <a:spcBef>
                <a:spcPts val="772"/>
              </a:spcBef>
              <a:spcAft>
                <a:spcPts val="0"/>
              </a:spcAft>
              <a:buSzPts val="2400"/>
              <a:buFont typeface="Merriweather"/>
              <a:buChar char="■"/>
              <a:defRPr sz="3100" b="1" i="1">
                <a:latin typeface="Merriweather"/>
                <a:ea typeface="Merriweather"/>
                <a:cs typeface="Merriweather"/>
                <a:sym typeface="Merriweather"/>
              </a:defRPr>
            </a:lvl3pPr>
            <a:lvl4pPr marL="2352568" lvl="3" indent="-490118" algn="ctr" rtl="0">
              <a:spcBef>
                <a:spcPts val="772"/>
              </a:spcBef>
              <a:spcAft>
                <a:spcPts val="0"/>
              </a:spcAft>
              <a:buSzPts val="2400"/>
              <a:buFont typeface="Merriweather"/>
              <a:buChar char="●"/>
              <a:defRPr sz="3100" b="1" i="1">
                <a:latin typeface="Merriweather"/>
                <a:ea typeface="Merriweather"/>
                <a:cs typeface="Merriweather"/>
                <a:sym typeface="Merriweather"/>
              </a:defRPr>
            </a:lvl4pPr>
            <a:lvl5pPr marL="2940710" lvl="4" indent="-490118" algn="ctr" rtl="0">
              <a:spcBef>
                <a:spcPts val="772"/>
              </a:spcBef>
              <a:spcAft>
                <a:spcPts val="0"/>
              </a:spcAft>
              <a:buSzPts val="2400"/>
              <a:buFont typeface="Merriweather"/>
              <a:buChar char="○"/>
              <a:defRPr sz="3100" b="1" i="1">
                <a:latin typeface="Merriweather"/>
                <a:ea typeface="Merriweather"/>
                <a:cs typeface="Merriweather"/>
                <a:sym typeface="Merriweather"/>
              </a:defRPr>
            </a:lvl5pPr>
            <a:lvl6pPr marL="3528852" lvl="5" indent="-490118" algn="ctr" rtl="0">
              <a:spcBef>
                <a:spcPts val="772"/>
              </a:spcBef>
              <a:spcAft>
                <a:spcPts val="0"/>
              </a:spcAft>
              <a:buSzPts val="2400"/>
              <a:buFont typeface="Merriweather"/>
              <a:buChar char="■"/>
              <a:defRPr sz="3100" b="1" i="1">
                <a:latin typeface="Merriweather"/>
                <a:ea typeface="Merriweather"/>
                <a:cs typeface="Merriweather"/>
                <a:sym typeface="Merriweather"/>
              </a:defRPr>
            </a:lvl6pPr>
            <a:lvl7pPr marL="4116995" lvl="6" indent="-490118" algn="ctr" rtl="0">
              <a:spcBef>
                <a:spcPts val="772"/>
              </a:spcBef>
              <a:spcAft>
                <a:spcPts val="0"/>
              </a:spcAft>
              <a:buSzPts val="2400"/>
              <a:buFont typeface="Merriweather"/>
              <a:buChar char="●"/>
              <a:defRPr sz="3100" b="1" i="1">
                <a:latin typeface="Merriweather"/>
                <a:ea typeface="Merriweather"/>
                <a:cs typeface="Merriweather"/>
                <a:sym typeface="Merriweather"/>
              </a:defRPr>
            </a:lvl7pPr>
            <a:lvl8pPr marL="4705137" lvl="7" indent="-490118" algn="ctr" rtl="0">
              <a:spcBef>
                <a:spcPts val="772"/>
              </a:spcBef>
              <a:spcAft>
                <a:spcPts val="0"/>
              </a:spcAft>
              <a:buSzPts val="2400"/>
              <a:buFont typeface="Merriweather"/>
              <a:buChar char="○"/>
              <a:defRPr sz="3100" b="1" i="1">
                <a:latin typeface="Merriweather"/>
                <a:ea typeface="Merriweather"/>
                <a:cs typeface="Merriweather"/>
                <a:sym typeface="Merriweather"/>
              </a:defRPr>
            </a:lvl8pPr>
            <a:lvl9pPr marL="5293279" lvl="8" indent="-490118" algn="ctr" rtl="0">
              <a:spcBef>
                <a:spcPts val="772"/>
              </a:spcBef>
              <a:spcAft>
                <a:spcPts val="772"/>
              </a:spcAft>
              <a:buSzPts val="2400"/>
              <a:buFont typeface="Merriweather"/>
              <a:buChar char="■"/>
              <a:defRPr sz="3100" b="1" i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4527934" y="1024964"/>
            <a:ext cx="2466208" cy="652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1600" kern="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rPr>
              <a:t>“</a:t>
            </a:r>
            <a:endParaRPr sz="11600" kern="0">
              <a:solidFill>
                <a:srgbClr val="FFFFFF"/>
              </a:solidFill>
              <a:latin typeface="Vidaloka"/>
              <a:ea typeface="Vidaloka"/>
              <a:cs typeface="Vidaloka"/>
              <a:sym typeface="Vidaloka"/>
            </a:endParaRPr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5415338" y="6033367"/>
            <a:ext cx="691400" cy="49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2"/>
                </a:solidFill>
              </a:defRPr>
            </a:lvl1pPr>
            <a:lvl2pPr lvl="1" rtl="0">
              <a:buNone/>
              <a:defRPr>
                <a:solidFill>
                  <a:schemeClr val="lt2"/>
                </a:solidFill>
              </a:defRPr>
            </a:lvl2pPr>
            <a:lvl3pPr lvl="2" rtl="0">
              <a:buNone/>
              <a:defRPr>
                <a:solidFill>
                  <a:schemeClr val="lt2"/>
                </a:solidFill>
              </a:defRPr>
            </a:lvl3pPr>
            <a:lvl4pPr lvl="3" rtl="0">
              <a:buNone/>
              <a:defRPr>
                <a:solidFill>
                  <a:schemeClr val="lt2"/>
                </a:solidFill>
              </a:defRPr>
            </a:lvl4pPr>
            <a:lvl5pPr lvl="4" rtl="0">
              <a:buNone/>
              <a:defRPr>
                <a:solidFill>
                  <a:schemeClr val="lt2"/>
                </a:solidFill>
              </a:defRPr>
            </a:lvl5pPr>
            <a:lvl6pPr lvl="5" rtl="0">
              <a:buNone/>
              <a:defRPr>
                <a:solidFill>
                  <a:schemeClr val="lt2"/>
                </a:solidFill>
              </a:defRPr>
            </a:lvl6pPr>
            <a:lvl7pPr lvl="6" rtl="0">
              <a:buNone/>
              <a:defRPr>
                <a:solidFill>
                  <a:schemeClr val="lt2"/>
                </a:solidFill>
              </a:defRPr>
            </a:lvl7pPr>
            <a:lvl8pPr lvl="7" rtl="0">
              <a:buNone/>
              <a:defRPr>
                <a:solidFill>
                  <a:schemeClr val="lt2"/>
                </a:solidFill>
              </a:defRPr>
            </a:lvl8pPr>
            <a:lvl9pPr lvl="8" rtl="0">
              <a:buNone/>
              <a:defRPr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>
                <a:solidFill>
                  <a:srgbClr val="F0EBE6"/>
                </a:solidFill>
              </a:rPr>
              <a:pPr/>
              <a:t>‹#›</a:t>
            </a:fld>
            <a:endParaRPr lang="en">
              <a:solidFill>
                <a:srgbClr val="F0EB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4683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13"/>
          <p:cNvGrpSpPr/>
          <p:nvPr/>
        </p:nvGrpSpPr>
        <p:grpSpPr>
          <a:xfrm>
            <a:off x="760882" y="459374"/>
            <a:ext cx="10000311" cy="5939257"/>
            <a:chOff x="238125" y="847975"/>
            <a:chExt cx="7143400" cy="4009400"/>
          </a:xfrm>
        </p:grpSpPr>
        <p:sp>
          <p:nvSpPr>
            <p:cNvPr id="237" name="Google Shape;237;p13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" name="Google Shape;238;p13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" name="Google Shape;239;p13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" name="Google Shape;240;p13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" name="Google Shape;241;p13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" name="Google Shape;242;p13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" name="Google Shape;243;p13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" name="Google Shape;244;p13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5" name="Google Shape;245;p13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6" name="Google Shape;246;p13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7" name="Google Shape;247;p13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8" name="Google Shape;248;p13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67" name="Google Shape;267;p13"/>
          <p:cNvSpPr txBox="1">
            <a:spLocks noGrp="1"/>
          </p:cNvSpPr>
          <p:nvPr>
            <p:ph type="title" hasCustomPrompt="1"/>
          </p:nvPr>
        </p:nvSpPr>
        <p:spPr>
          <a:xfrm flipH="1">
            <a:off x="8130219" y="2453820"/>
            <a:ext cx="152418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670" b="0">
                <a:solidFill>
                  <a:schemeClr val="accent3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6931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6931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6931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6931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6931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6931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6931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6931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68" name="Google Shape;268;p13"/>
          <p:cNvSpPr txBox="1">
            <a:spLocks noGrp="1"/>
          </p:cNvSpPr>
          <p:nvPr>
            <p:ph type="subTitle" idx="1"/>
          </p:nvPr>
        </p:nvSpPr>
        <p:spPr>
          <a:xfrm flipH="1">
            <a:off x="1280168" y="4607600"/>
            <a:ext cx="2694154" cy="12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13"/>
          <p:cNvSpPr txBox="1">
            <a:spLocks noGrp="1"/>
          </p:cNvSpPr>
          <p:nvPr>
            <p:ph type="subTitle" idx="2"/>
          </p:nvPr>
        </p:nvSpPr>
        <p:spPr>
          <a:xfrm>
            <a:off x="7545233" y="4640465"/>
            <a:ext cx="2694154" cy="12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13"/>
          <p:cNvSpPr txBox="1">
            <a:spLocks noGrp="1"/>
          </p:cNvSpPr>
          <p:nvPr>
            <p:ph type="subTitle" idx="3"/>
          </p:nvPr>
        </p:nvSpPr>
        <p:spPr>
          <a:xfrm flipH="1">
            <a:off x="4413947" y="4607600"/>
            <a:ext cx="2694154" cy="12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3"/>
          <p:cNvSpPr txBox="1">
            <a:spLocks noGrp="1"/>
          </p:cNvSpPr>
          <p:nvPr>
            <p:ph type="subTitle" idx="4"/>
          </p:nvPr>
        </p:nvSpPr>
        <p:spPr>
          <a:xfrm flipH="1">
            <a:off x="1280184" y="4054900"/>
            <a:ext cx="2694154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252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272" name="Google Shape;272;p13"/>
          <p:cNvSpPr txBox="1">
            <a:spLocks noGrp="1"/>
          </p:cNvSpPr>
          <p:nvPr>
            <p:ph type="subTitle" idx="5"/>
          </p:nvPr>
        </p:nvSpPr>
        <p:spPr>
          <a:xfrm>
            <a:off x="7545202" y="4054900"/>
            <a:ext cx="2694154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252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273" name="Google Shape;273;p13"/>
          <p:cNvSpPr txBox="1">
            <a:spLocks noGrp="1"/>
          </p:cNvSpPr>
          <p:nvPr>
            <p:ph type="subTitle" idx="6"/>
          </p:nvPr>
        </p:nvSpPr>
        <p:spPr>
          <a:xfrm flipH="1">
            <a:off x="4413961" y="4054900"/>
            <a:ext cx="2694154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252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274" name="Google Shape;274;p13"/>
          <p:cNvSpPr txBox="1">
            <a:spLocks noGrp="1"/>
          </p:cNvSpPr>
          <p:nvPr>
            <p:ph type="title" idx="7" hasCustomPrompt="1"/>
          </p:nvPr>
        </p:nvSpPr>
        <p:spPr>
          <a:xfrm rot="477559">
            <a:off x="4927009" y="2453884"/>
            <a:ext cx="1668019" cy="77024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567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693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693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693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693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693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693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693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693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75" name="Google Shape;275;p13"/>
          <p:cNvSpPr txBox="1">
            <a:spLocks noGrp="1"/>
          </p:cNvSpPr>
          <p:nvPr>
            <p:ph type="title" idx="8" hasCustomPrompt="1"/>
          </p:nvPr>
        </p:nvSpPr>
        <p:spPr>
          <a:xfrm rot="-498617">
            <a:off x="1947168" y="2453749"/>
            <a:ext cx="1360035" cy="770467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5670" b="0">
                <a:solidFill>
                  <a:schemeClr val="accent3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693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693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693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693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693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693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693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693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76" name="Google Shape;276;p13"/>
          <p:cNvSpPr txBox="1">
            <a:spLocks noGrp="1"/>
          </p:cNvSpPr>
          <p:nvPr>
            <p:ph type="title" idx="9"/>
          </p:nvPr>
        </p:nvSpPr>
        <p:spPr>
          <a:xfrm>
            <a:off x="1128203" y="659215"/>
            <a:ext cx="9265669" cy="8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44399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4"/>
          <p:cNvSpPr txBox="1">
            <a:spLocks noGrp="1"/>
          </p:cNvSpPr>
          <p:nvPr>
            <p:ph type="title"/>
          </p:nvPr>
        </p:nvSpPr>
        <p:spPr>
          <a:xfrm rot="-452303">
            <a:off x="1102430" y="1085036"/>
            <a:ext cx="2391617" cy="13750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59850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17"/>
          <p:cNvGrpSpPr/>
          <p:nvPr/>
        </p:nvGrpSpPr>
        <p:grpSpPr>
          <a:xfrm>
            <a:off x="756850" y="459374"/>
            <a:ext cx="10000311" cy="5939257"/>
            <a:chOff x="238125" y="847975"/>
            <a:chExt cx="7143400" cy="4009400"/>
          </a:xfrm>
        </p:grpSpPr>
        <p:sp>
          <p:nvSpPr>
            <p:cNvPr id="326" name="Google Shape;326;p17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" name="Google Shape;327;p17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8" name="Google Shape;328;p17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9" name="Google Shape;329;p17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0" name="Google Shape;330;p17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1" name="Google Shape;331;p17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2" name="Google Shape;332;p17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3" name="Google Shape;333;p17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4" name="Google Shape;334;p17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5" name="Google Shape;335;p17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6" name="Google Shape;336;p17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7" name="Google Shape;337;p17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8" name="Google Shape;338;p17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9" name="Google Shape;339;p17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0" name="Google Shape;340;p17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1" name="Google Shape;341;p17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2" name="Google Shape;342;p17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3" name="Google Shape;343;p17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" name="Google Shape;344;p17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5" name="Google Shape;345;p17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6" name="Google Shape;346;p17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7" name="Google Shape;347;p17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8" name="Google Shape;348;p17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9" name="Google Shape;349;p17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0" name="Google Shape;350;p17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1" name="Google Shape;351;p17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2" name="Google Shape;352;p17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3" name="Google Shape;353;p17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4" name="Google Shape;354;p17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" name="Google Shape;355;p17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56" name="Google Shape;356;p17"/>
          <p:cNvSpPr txBox="1">
            <a:spLocks noGrp="1"/>
          </p:cNvSpPr>
          <p:nvPr>
            <p:ph type="subTitle" idx="1"/>
          </p:nvPr>
        </p:nvSpPr>
        <p:spPr>
          <a:xfrm flipH="1">
            <a:off x="6114644" y="1798667"/>
            <a:ext cx="2005023" cy="103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78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78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78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78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78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78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78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78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357" name="Google Shape;357;p17"/>
          <p:cNvSpPr txBox="1">
            <a:spLocks noGrp="1"/>
          </p:cNvSpPr>
          <p:nvPr>
            <p:ph type="subTitle" idx="2"/>
          </p:nvPr>
        </p:nvSpPr>
        <p:spPr>
          <a:xfrm flipH="1">
            <a:off x="5353311" y="2632567"/>
            <a:ext cx="2766356" cy="13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12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12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12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12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12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12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12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12"/>
            </a:lvl9pPr>
          </a:lstStyle>
          <a:p>
            <a:endParaRPr/>
          </a:p>
        </p:txBody>
      </p:sp>
      <p:sp>
        <p:nvSpPr>
          <p:cNvPr id="358" name="Google Shape;358;p17"/>
          <p:cNvSpPr txBox="1">
            <a:spLocks noGrp="1"/>
          </p:cNvSpPr>
          <p:nvPr>
            <p:ph type="subTitle" idx="3"/>
          </p:nvPr>
        </p:nvSpPr>
        <p:spPr>
          <a:xfrm flipH="1">
            <a:off x="3464718" y="3584767"/>
            <a:ext cx="2005023" cy="103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78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78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78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78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78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78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78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78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359" name="Google Shape;359;p17"/>
          <p:cNvSpPr txBox="1">
            <a:spLocks noGrp="1"/>
          </p:cNvSpPr>
          <p:nvPr>
            <p:ph type="subTitle" idx="4"/>
          </p:nvPr>
        </p:nvSpPr>
        <p:spPr>
          <a:xfrm flipH="1">
            <a:off x="3465002" y="4418667"/>
            <a:ext cx="2766356" cy="13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12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12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12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12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12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12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12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12"/>
            </a:lvl9pPr>
          </a:lstStyle>
          <a:p>
            <a:endParaRPr/>
          </a:p>
        </p:txBody>
      </p:sp>
      <p:sp>
        <p:nvSpPr>
          <p:cNvPr id="360" name="Google Shape;360;p17"/>
          <p:cNvSpPr txBox="1">
            <a:spLocks noGrp="1"/>
          </p:cNvSpPr>
          <p:nvPr>
            <p:ph type="title"/>
          </p:nvPr>
        </p:nvSpPr>
        <p:spPr>
          <a:xfrm>
            <a:off x="1128203" y="659215"/>
            <a:ext cx="9265669" cy="8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18350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2">
  <p:cSld name="Header 2"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21"/>
          <p:cNvSpPr/>
          <p:nvPr/>
        </p:nvSpPr>
        <p:spPr>
          <a:xfrm rot="-219180" flipH="1">
            <a:off x="2687938" y="814611"/>
            <a:ext cx="4382074" cy="5268488"/>
          </a:xfrm>
          <a:custGeom>
            <a:avLst/>
            <a:gdLst/>
            <a:ahLst/>
            <a:cxnLst/>
            <a:rect l="l" t="t" r="r" b="b"/>
            <a:pathLst>
              <a:path w="34540" h="39245" extrusionOk="0">
                <a:moveTo>
                  <a:pt x="1" y="0"/>
                </a:moveTo>
                <a:lnTo>
                  <a:pt x="1" y="39245"/>
                </a:lnTo>
                <a:lnTo>
                  <a:pt x="34539" y="39245"/>
                </a:lnTo>
                <a:lnTo>
                  <a:pt x="34539" y="1374"/>
                </a:lnTo>
                <a:cubicBezTo>
                  <a:pt x="34239" y="901"/>
                  <a:pt x="34065" y="395"/>
                  <a:pt x="33702" y="0"/>
                </a:cubicBezTo>
                <a:lnTo>
                  <a:pt x="32818" y="0"/>
                </a:lnTo>
                <a:cubicBezTo>
                  <a:pt x="32660" y="537"/>
                  <a:pt x="32470" y="1074"/>
                  <a:pt x="32628" y="1564"/>
                </a:cubicBezTo>
                <a:cubicBezTo>
                  <a:pt x="33276" y="1864"/>
                  <a:pt x="33197" y="2827"/>
                  <a:pt x="32486" y="3017"/>
                </a:cubicBezTo>
                <a:cubicBezTo>
                  <a:pt x="32419" y="3033"/>
                  <a:pt x="32354" y="3041"/>
                  <a:pt x="32291" y="3041"/>
                </a:cubicBezTo>
                <a:cubicBezTo>
                  <a:pt x="31683" y="3041"/>
                  <a:pt x="31280" y="2330"/>
                  <a:pt x="31681" y="1801"/>
                </a:cubicBezTo>
                <a:lnTo>
                  <a:pt x="31681" y="0"/>
                </a:lnTo>
                <a:lnTo>
                  <a:pt x="30117" y="0"/>
                </a:lnTo>
                <a:cubicBezTo>
                  <a:pt x="30086" y="553"/>
                  <a:pt x="30117" y="1090"/>
                  <a:pt x="30243" y="1627"/>
                </a:cubicBezTo>
                <a:cubicBezTo>
                  <a:pt x="30861" y="2075"/>
                  <a:pt x="30543" y="3034"/>
                  <a:pt x="29807" y="3034"/>
                </a:cubicBezTo>
                <a:cubicBezTo>
                  <a:pt x="29789" y="3034"/>
                  <a:pt x="29772" y="3034"/>
                  <a:pt x="29754" y="3033"/>
                </a:cubicBezTo>
                <a:cubicBezTo>
                  <a:pt x="28980" y="3001"/>
                  <a:pt x="28743" y="1975"/>
                  <a:pt x="29406" y="1596"/>
                </a:cubicBezTo>
                <a:cubicBezTo>
                  <a:pt x="29485" y="1059"/>
                  <a:pt x="29517" y="537"/>
                  <a:pt x="29485" y="0"/>
                </a:cubicBezTo>
                <a:lnTo>
                  <a:pt x="27685" y="0"/>
                </a:lnTo>
                <a:cubicBezTo>
                  <a:pt x="27732" y="632"/>
                  <a:pt x="27827" y="1248"/>
                  <a:pt x="27954" y="1864"/>
                </a:cubicBezTo>
                <a:cubicBezTo>
                  <a:pt x="28265" y="2402"/>
                  <a:pt x="27866" y="3028"/>
                  <a:pt x="27303" y="3028"/>
                </a:cubicBezTo>
                <a:cubicBezTo>
                  <a:pt x="27238" y="3028"/>
                  <a:pt x="27170" y="3019"/>
                  <a:pt x="27101" y="3001"/>
                </a:cubicBezTo>
                <a:cubicBezTo>
                  <a:pt x="26437" y="2843"/>
                  <a:pt x="26295" y="1959"/>
                  <a:pt x="26895" y="1596"/>
                </a:cubicBezTo>
                <a:cubicBezTo>
                  <a:pt x="26943" y="1059"/>
                  <a:pt x="27148" y="553"/>
                  <a:pt x="27038" y="0"/>
                </a:cubicBezTo>
                <a:lnTo>
                  <a:pt x="25064" y="0"/>
                </a:lnTo>
                <a:cubicBezTo>
                  <a:pt x="25127" y="601"/>
                  <a:pt x="25237" y="1185"/>
                  <a:pt x="25379" y="1769"/>
                </a:cubicBezTo>
                <a:cubicBezTo>
                  <a:pt x="25790" y="2286"/>
                  <a:pt x="25411" y="3036"/>
                  <a:pt x="24777" y="3036"/>
                </a:cubicBezTo>
                <a:cubicBezTo>
                  <a:pt x="24751" y="3036"/>
                  <a:pt x="24726" y="3035"/>
                  <a:pt x="24700" y="3033"/>
                </a:cubicBezTo>
                <a:cubicBezTo>
                  <a:pt x="24005" y="2954"/>
                  <a:pt x="23753" y="2085"/>
                  <a:pt x="24290" y="1659"/>
                </a:cubicBezTo>
                <a:cubicBezTo>
                  <a:pt x="24369" y="1106"/>
                  <a:pt x="24384" y="553"/>
                  <a:pt x="24353" y="0"/>
                </a:cubicBezTo>
                <a:lnTo>
                  <a:pt x="23026" y="0"/>
                </a:lnTo>
                <a:cubicBezTo>
                  <a:pt x="22979" y="537"/>
                  <a:pt x="22774" y="1090"/>
                  <a:pt x="22726" y="1643"/>
                </a:cubicBezTo>
                <a:cubicBezTo>
                  <a:pt x="23343" y="2075"/>
                  <a:pt x="23011" y="3034"/>
                  <a:pt x="22274" y="3034"/>
                </a:cubicBezTo>
                <a:cubicBezTo>
                  <a:pt x="22256" y="3034"/>
                  <a:pt x="22239" y="3034"/>
                  <a:pt x="22221" y="3033"/>
                </a:cubicBezTo>
                <a:cubicBezTo>
                  <a:pt x="21447" y="2985"/>
                  <a:pt x="21226" y="1943"/>
                  <a:pt x="21921" y="1580"/>
                </a:cubicBezTo>
                <a:cubicBezTo>
                  <a:pt x="22016" y="1043"/>
                  <a:pt x="22142" y="522"/>
                  <a:pt x="22205" y="0"/>
                </a:cubicBezTo>
                <a:lnTo>
                  <a:pt x="19994" y="0"/>
                </a:lnTo>
                <a:cubicBezTo>
                  <a:pt x="19963" y="506"/>
                  <a:pt x="19836" y="1185"/>
                  <a:pt x="20041" y="1532"/>
                </a:cubicBezTo>
                <a:cubicBezTo>
                  <a:pt x="20752" y="1801"/>
                  <a:pt x="20705" y="2827"/>
                  <a:pt x="19963" y="3017"/>
                </a:cubicBezTo>
                <a:cubicBezTo>
                  <a:pt x="19894" y="3035"/>
                  <a:pt x="19828" y="3043"/>
                  <a:pt x="19763" y="3043"/>
                </a:cubicBezTo>
                <a:cubicBezTo>
                  <a:pt x="19142" y="3043"/>
                  <a:pt x="18731" y="2269"/>
                  <a:pt x="19189" y="1753"/>
                </a:cubicBezTo>
                <a:cubicBezTo>
                  <a:pt x="19189" y="1169"/>
                  <a:pt x="19173" y="585"/>
                  <a:pt x="19141" y="0"/>
                </a:cubicBezTo>
                <a:lnTo>
                  <a:pt x="17767" y="0"/>
                </a:lnTo>
                <a:cubicBezTo>
                  <a:pt x="17752" y="632"/>
                  <a:pt x="17799" y="1280"/>
                  <a:pt x="17941" y="1896"/>
                </a:cubicBezTo>
                <a:cubicBezTo>
                  <a:pt x="18223" y="2431"/>
                  <a:pt x="17826" y="3029"/>
                  <a:pt x="17278" y="3029"/>
                </a:cubicBezTo>
                <a:cubicBezTo>
                  <a:pt x="17211" y="3029"/>
                  <a:pt x="17143" y="3020"/>
                  <a:pt x="17072" y="3001"/>
                </a:cubicBezTo>
                <a:cubicBezTo>
                  <a:pt x="16425" y="2843"/>
                  <a:pt x="16283" y="1990"/>
                  <a:pt x="16836" y="1627"/>
                </a:cubicBezTo>
                <a:cubicBezTo>
                  <a:pt x="16962" y="1090"/>
                  <a:pt x="16994" y="537"/>
                  <a:pt x="16962" y="0"/>
                </a:cubicBezTo>
                <a:lnTo>
                  <a:pt x="15462" y="0"/>
                </a:lnTo>
                <a:cubicBezTo>
                  <a:pt x="15462" y="664"/>
                  <a:pt x="15477" y="1564"/>
                  <a:pt x="15477" y="1975"/>
                </a:cubicBezTo>
                <a:cubicBezTo>
                  <a:pt x="15509" y="2069"/>
                  <a:pt x="15525" y="2164"/>
                  <a:pt x="15525" y="2259"/>
                </a:cubicBezTo>
                <a:cubicBezTo>
                  <a:pt x="15556" y="2701"/>
                  <a:pt x="15209" y="3064"/>
                  <a:pt x="14767" y="3064"/>
                </a:cubicBezTo>
                <a:cubicBezTo>
                  <a:pt x="14325" y="3064"/>
                  <a:pt x="13961" y="2701"/>
                  <a:pt x="13993" y="2259"/>
                </a:cubicBezTo>
                <a:cubicBezTo>
                  <a:pt x="14025" y="1927"/>
                  <a:pt x="14230" y="1643"/>
                  <a:pt x="14546" y="1532"/>
                </a:cubicBezTo>
                <a:cubicBezTo>
                  <a:pt x="14767" y="774"/>
                  <a:pt x="14625" y="601"/>
                  <a:pt x="14719" y="0"/>
                </a:cubicBezTo>
                <a:lnTo>
                  <a:pt x="13393" y="0"/>
                </a:lnTo>
                <a:cubicBezTo>
                  <a:pt x="13251" y="585"/>
                  <a:pt x="12966" y="1122"/>
                  <a:pt x="12809" y="1722"/>
                </a:cubicBezTo>
                <a:cubicBezTo>
                  <a:pt x="13296" y="2239"/>
                  <a:pt x="12911" y="3042"/>
                  <a:pt x="12267" y="3042"/>
                </a:cubicBezTo>
                <a:cubicBezTo>
                  <a:pt x="12203" y="3042"/>
                  <a:pt x="12135" y="3034"/>
                  <a:pt x="12066" y="3017"/>
                </a:cubicBezTo>
                <a:cubicBezTo>
                  <a:pt x="11308" y="2827"/>
                  <a:pt x="11277" y="1753"/>
                  <a:pt x="12035" y="1532"/>
                </a:cubicBezTo>
                <a:cubicBezTo>
                  <a:pt x="12145" y="1027"/>
                  <a:pt x="12272" y="522"/>
                  <a:pt x="12335" y="0"/>
                </a:cubicBezTo>
                <a:lnTo>
                  <a:pt x="10124" y="0"/>
                </a:lnTo>
                <a:cubicBezTo>
                  <a:pt x="10250" y="616"/>
                  <a:pt x="10282" y="1217"/>
                  <a:pt x="10376" y="1817"/>
                </a:cubicBezTo>
                <a:cubicBezTo>
                  <a:pt x="10471" y="1943"/>
                  <a:pt x="10519" y="2101"/>
                  <a:pt x="10519" y="2275"/>
                </a:cubicBezTo>
                <a:cubicBezTo>
                  <a:pt x="10519" y="2718"/>
                  <a:pt x="10153" y="3049"/>
                  <a:pt x="9748" y="3049"/>
                </a:cubicBezTo>
                <a:cubicBezTo>
                  <a:pt x="9647" y="3049"/>
                  <a:pt x="9545" y="3029"/>
                  <a:pt x="9445" y="2985"/>
                </a:cubicBezTo>
                <a:cubicBezTo>
                  <a:pt x="8924" y="2764"/>
                  <a:pt x="8813" y="2085"/>
                  <a:pt x="9224" y="1706"/>
                </a:cubicBezTo>
                <a:cubicBezTo>
                  <a:pt x="9318" y="1138"/>
                  <a:pt x="9397" y="569"/>
                  <a:pt x="9445" y="0"/>
                </a:cubicBezTo>
                <a:lnTo>
                  <a:pt x="7755" y="0"/>
                </a:lnTo>
                <a:cubicBezTo>
                  <a:pt x="7755" y="601"/>
                  <a:pt x="7850" y="1185"/>
                  <a:pt x="7834" y="1769"/>
                </a:cubicBezTo>
                <a:cubicBezTo>
                  <a:pt x="7960" y="1911"/>
                  <a:pt x="8023" y="2085"/>
                  <a:pt x="8023" y="2275"/>
                </a:cubicBezTo>
                <a:cubicBezTo>
                  <a:pt x="8023" y="2725"/>
                  <a:pt x="7658" y="3044"/>
                  <a:pt x="7252" y="3044"/>
                </a:cubicBezTo>
                <a:cubicBezTo>
                  <a:pt x="7131" y="3044"/>
                  <a:pt x="7006" y="3015"/>
                  <a:pt x="6886" y="2954"/>
                </a:cubicBezTo>
                <a:cubicBezTo>
                  <a:pt x="6365" y="2669"/>
                  <a:pt x="6349" y="1927"/>
                  <a:pt x="6839" y="1611"/>
                </a:cubicBezTo>
                <a:cubicBezTo>
                  <a:pt x="6997" y="1090"/>
                  <a:pt x="7076" y="553"/>
                  <a:pt x="7060" y="0"/>
                </a:cubicBezTo>
                <a:lnTo>
                  <a:pt x="5323" y="0"/>
                </a:lnTo>
                <a:lnTo>
                  <a:pt x="5323" y="1769"/>
                </a:lnTo>
                <a:cubicBezTo>
                  <a:pt x="5791" y="2292"/>
                  <a:pt x="5372" y="3054"/>
                  <a:pt x="4755" y="3054"/>
                </a:cubicBezTo>
                <a:cubicBezTo>
                  <a:pt x="4663" y="3054"/>
                  <a:pt x="4568" y="3038"/>
                  <a:pt x="4470" y="3001"/>
                </a:cubicBezTo>
                <a:cubicBezTo>
                  <a:pt x="3728" y="2717"/>
                  <a:pt x="3854" y="1611"/>
                  <a:pt x="4644" y="1501"/>
                </a:cubicBezTo>
                <a:cubicBezTo>
                  <a:pt x="4691" y="995"/>
                  <a:pt x="4707" y="522"/>
                  <a:pt x="4707" y="0"/>
                </a:cubicBezTo>
                <a:lnTo>
                  <a:pt x="2970" y="0"/>
                </a:lnTo>
                <a:cubicBezTo>
                  <a:pt x="2970" y="664"/>
                  <a:pt x="3033" y="1343"/>
                  <a:pt x="2970" y="1990"/>
                </a:cubicBezTo>
                <a:cubicBezTo>
                  <a:pt x="3172" y="2534"/>
                  <a:pt x="2746" y="3038"/>
                  <a:pt x="2252" y="3038"/>
                </a:cubicBezTo>
                <a:cubicBezTo>
                  <a:pt x="2129" y="3038"/>
                  <a:pt x="2003" y="3007"/>
                  <a:pt x="1880" y="2938"/>
                </a:cubicBezTo>
                <a:cubicBezTo>
                  <a:pt x="1248" y="2590"/>
                  <a:pt x="1391" y="1643"/>
                  <a:pt x="2101" y="1517"/>
                </a:cubicBezTo>
                <a:cubicBezTo>
                  <a:pt x="2212" y="1043"/>
                  <a:pt x="2275" y="522"/>
                  <a:pt x="240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38100" dir="5400000" algn="bl" rotWithShape="0">
              <a:srgbClr val="783F04">
                <a:alpha val="32000"/>
              </a:srgbClr>
            </a:outerShdw>
          </a:effectLst>
        </p:spPr>
        <p:txBody>
          <a:bodyPr spcFirstLastPara="1" wrap="square" lIns="115202" tIns="115202" rIns="115202" bIns="115202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764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9" name="Google Shape;489;p21"/>
          <p:cNvSpPr/>
          <p:nvPr/>
        </p:nvSpPr>
        <p:spPr>
          <a:xfrm rot="215472">
            <a:off x="6684400" y="1769890"/>
            <a:ext cx="3294121" cy="2476361"/>
          </a:xfrm>
          <a:custGeom>
            <a:avLst/>
            <a:gdLst/>
            <a:ahLst/>
            <a:cxnLst/>
            <a:rect l="l" t="t" r="r" b="b"/>
            <a:pathLst>
              <a:path w="289820" h="205901" extrusionOk="0">
                <a:moveTo>
                  <a:pt x="152726" y="1"/>
                </a:moveTo>
                <a:cubicBezTo>
                  <a:pt x="146425" y="1"/>
                  <a:pt x="140094" y="2767"/>
                  <a:pt x="135797" y="8344"/>
                </a:cubicBezTo>
                <a:lnTo>
                  <a:pt x="10672" y="171715"/>
                </a:lnTo>
                <a:cubicBezTo>
                  <a:pt x="1" y="185692"/>
                  <a:pt x="10011" y="205900"/>
                  <a:pt x="27576" y="205900"/>
                </a:cubicBezTo>
                <a:lnTo>
                  <a:pt x="262717" y="205900"/>
                </a:lnTo>
                <a:cubicBezTo>
                  <a:pt x="279715" y="205900"/>
                  <a:pt x="289820" y="186919"/>
                  <a:pt x="280376" y="172754"/>
                </a:cubicBezTo>
                <a:lnTo>
                  <a:pt x="170266" y="9382"/>
                </a:lnTo>
                <a:cubicBezTo>
                  <a:pt x="166124" y="3145"/>
                  <a:pt x="159443" y="1"/>
                  <a:pt x="152726" y="1"/>
                </a:cubicBezTo>
                <a:close/>
              </a:path>
            </a:pathLst>
          </a:custGeom>
          <a:solidFill>
            <a:srgbClr val="CCEEF7"/>
          </a:solidFill>
          <a:ln>
            <a:noFill/>
          </a:ln>
          <a:effectLst>
            <a:outerShdw blurRad="57150" dist="1905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115202" tIns="115202" rIns="115202" bIns="115202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764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0" name="Google Shape;490;p21"/>
          <p:cNvSpPr txBox="1">
            <a:spLocks noGrp="1"/>
          </p:cNvSpPr>
          <p:nvPr>
            <p:ph type="ctrTitle"/>
          </p:nvPr>
        </p:nvSpPr>
        <p:spPr>
          <a:xfrm rot="-219092" flipH="1">
            <a:off x="2542292" y="2029987"/>
            <a:ext cx="4635630" cy="220809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48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9pPr>
          </a:lstStyle>
          <a:p>
            <a:endParaRPr/>
          </a:p>
        </p:txBody>
      </p:sp>
      <p:sp>
        <p:nvSpPr>
          <p:cNvPr id="491" name="Google Shape;491;p21"/>
          <p:cNvSpPr txBox="1">
            <a:spLocks noGrp="1"/>
          </p:cNvSpPr>
          <p:nvPr>
            <p:ph type="subTitle" idx="1"/>
          </p:nvPr>
        </p:nvSpPr>
        <p:spPr>
          <a:xfrm rot="-219126" flipH="1">
            <a:off x="3176060" y="4437696"/>
            <a:ext cx="3584491" cy="9828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6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6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6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6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6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6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6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60"/>
            </a:lvl9pPr>
          </a:lstStyle>
          <a:p>
            <a:endParaRPr/>
          </a:p>
        </p:txBody>
      </p:sp>
      <p:sp>
        <p:nvSpPr>
          <p:cNvPr id="492" name="Google Shape;492;p21"/>
          <p:cNvSpPr txBox="1">
            <a:spLocks noGrp="1"/>
          </p:cNvSpPr>
          <p:nvPr>
            <p:ph type="title" idx="2" hasCustomPrompt="1"/>
          </p:nvPr>
        </p:nvSpPr>
        <p:spPr>
          <a:xfrm rot="475373" flipH="1">
            <a:off x="7509810" y="2680297"/>
            <a:ext cx="1744205" cy="1226923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6048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6931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6931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6931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6931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6931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6931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6931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6931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3" name="Google Shape;493;p21"/>
          <p:cNvSpPr/>
          <p:nvPr/>
        </p:nvSpPr>
        <p:spPr>
          <a:xfrm rot="3182543">
            <a:off x="7851765" y="1581746"/>
            <a:ext cx="1189433" cy="1175548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1FAFF">
              <a:alpha val="67600"/>
            </a:srgbClr>
          </a:solidFill>
          <a:ln>
            <a:noFill/>
          </a:ln>
          <a:effectLst>
            <a:outerShdw blurRad="42863" dist="9525" dir="5400000" algn="bl" rotWithShape="0">
              <a:srgbClr val="783F04">
                <a:alpha val="22000"/>
              </a:srgbClr>
            </a:outerShdw>
          </a:effectLst>
        </p:spPr>
        <p:txBody>
          <a:bodyPr spcFirstLastPara="1" wrap="square" lIns="115202" tIns="115202" rIns="115202" bIns="115202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764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94" name="Google Shape;494;p21"/>
          <p:cNvGrpSpPr/>
          <p:nvPr/>
        </p:nvGrpSpPr>
        <p:grpSpPr>
          <a:xfrm rot="-219139" flipH="1">
            <a:off x="4394746" y="1075672"/>
            <a:ext cx="563313" cy="715491"/>
            <a:chOff x="2279900" y="1356008"/>
            <a:chExt cx="355973" cy="427192"/>
          </a:xfrm>
        </p:grpSpPr>
        <p:sp>
          <p:nvSpPr>
            <p:cNvPr id="495" name="Google Shape;495;p21"/>
            <p:cNvSpPr/>
            <p:nvPr/>
          </p:nvSpPr>
          <p:spPr>
            <a:xfrm>
              <a:off x="2279900" y="1566300"/>
              <a:ext cx="240900" cy="216900"/>
            </a:xfrm>
            <a:prstGeom prst="ellipse">
              <a:avLst/>
            </a:prstGeom>
            <a:gradFill>
              <a:gsLst>
                <a:gs pos="0">
                  <a:srgbClr val="D9D9D9">
                    <a:alpha val="67058"/>
                  </a:srgbClr>
                </a:gs>
                <a:gs pos="60000">
                  <a:srgbClr val="C3BAA2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496" name="Google Shape;496;p21"/>
            <p:cNvGrpSpPr/>
            <p:nvPr/>
          </p:nvGrpSpPr>
          <p:grpSpPr>
            <a:xfrm>
              <a:off x="2395070" y="1356008"/>
              <a:ext cx="240802" cy="326586"/>
              <a:chOff x="1847775" y="238125"/>
              <a:chExt cx="3637500" cy="4933325"/>
            </a:xfrm>
          </p:grpSpPr>
          <p:sp>
            <p:nvSpPr>
              <p:cNvPr id="497" name="Google Shape;497;p21"/>
              <p:cNvSpPr/>
              <p:nvPr/>
            </p:nvSpPr>
            <p:spPr>
              <a:xfrm>
                <a:off x="1847775" y="3431350"/>
                <a:ext cx="1268050" cy="1740100"/>
              </a:xfrm>
              <a:custGeom>
                <a:avLst/>
                <a:gdLst/>
                <a:ahLst/>
                <a:cxnLst/>
                <a:rect l="l" t="t" r="r" b="b"/>
                <a:pathLst>
                  <a:path w="50722" h="69604" extrusionOk="0">
                    <a:moveTo>
                      <a:pt x="34802" y="0"/>
                    </a:moveTo>
                    <a:lnTo>
                      <a:pt x="0" y="69603"/>
                    </a:lnTo>
                    <a:lnTo>
                      <a:pt x="0" y="69603"/>
                    </a:lnTo>
                    <a:lnTo>
                      <a:pt x="50721" y="12218"/>
                    </a:lnTo>
                    <a:lnTo>
                      <a:pt x="3480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764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98" name="Google Shape;498;p21"/>
              <p:cNvSpPr/>
              <p:nvPr/>
            </p:nvSpPr>
            <p:spPr>
              <a:xfrm>
                <a:off x="1866275" y="774950"/>
                <a:ext cx="3535700" cy="3387625"/>
              </a:xfrm>
              <a:custGeom>
                <a:avLst/>
                <a:gdLst/>
                <a:ahLst/>
                <a:cxnLst/>
                <a:rect l="l" t="t" r="r" b="b"/>
                <a:pathLst>
                  <a:path w="141428" h="135505" extrusionOk="0">
                    <a:moveTo>
                      <a:pt x="70714" y="0"/>
                    </a:moveTo>
                    <a:cubicBezTo>
                      <a:pt x="31840" y="0"/>
                      <a:pt x="0" y="29989"/>
                      <a:pt x="0" y="67752"/>
                    </a:cubicBezTo>
                    <a:cubicBezTo>
                      <a:pt x="0" y="105146"/>
                      <a:pt x="31840" y="135504"/>
                      <a:pt x="70714" y="135504"/>
                    </a:cubicBezTo>
                    <a:cubicBezTo>
                      <a:pt x="109958" y="135504"/>
                      <a:pt x="141428" y="105146"/>
                      <a:pt x="141428" y="67752"/>
                    </a:cubicBezTo>
                    <a:cubicBezTo>
                      <a:pt x="141428" y="29989"/>
                      <a:pt x="109958" y="0"/>
                      <a:pt x="707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rgbClr val="1155CC">
                    <a:alpha val="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764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99" name="Google Shape;499;p21"/>
              <p:cNvSpPr/>
              <p:nvPr/>
            </p:nvSpPr>
            <p:spPr>
              <a:xfrm>
                <a:off x="2690025" y="238125"/>
                <a:ext cx="2795250" cy="2674925"/>
              </a:xfrm>
              <a:custGeom>
                <a:avLst/>
                <a:gdLst/>
                <a:ahLst/>
                <a:cxnLst/>
                <a:rect l="l" t="t" r="r" b="b"/>
                <a:pathLst>
                  <a:path w="111810" h="106997" extrusionOk="0">
                    <a:moveTo>
                      <a:pt x="55905" y="0"/>
                    </a:moveTo>
                    <a:cubicBezTo>
                      <a:pt x="25176" y="0"/>
                      <a:pt x="1" y="24065"/>
                      <a:pt x="1" y="53683"/>
                    </a:cubicBezTo>
                    <a:cubicBezTo>
                      <a:pt x="1" y="83302"/>
                      <a:pt x="25176" y="106996"/>
                      <a:pt x="55905" y="106996"/>
                    </a:cubicBezTo>
                    <a:cubicBezTo>
                      <a:pt x="86634" y="106996"/>
                      <a:pt x="111810" y="83302"/>
                      <a:pt x="111810" y="53683"/>
                    </a:cubicBezTo>
                    <a:cubicBezTo>
                      <a:pt x="111810" y="24065"/>
                      <a:pt x="86634" y="0"/>
                      <a:pt x="559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28575" dist="9525" dir="6480000" algn="bl" rotWithShape="0">
                  <a:srgbClr val="BF9000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764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096749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22"/>
          <p:cNvSpPr txBox="1">
            <a:spLocks noGrp="1"/>
          </p:cNvSpPr>
          <p:nvPr>
            <p:ph type="ctrTitle"/>
          </p:nvPr>
        </p:nvSpPr>
        <p:spPr>
          <a:xfrm flipH="1">
            <a:off x="4205828" y="4489900"/>
            <a:ext cx="3429027" cy="10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12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12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12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12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12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12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12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121"/>
            </a:lvl9pPr>
          </a:lstStyle>
          <a:p>
            <a:endParaRPr/>
          </a:p>
        </p:txBody>
      </p:sp>
      <p:sp>
        <p:nvSpPr>
          <p:cNvPr id="502" name="Google Shape;502;p22"/>
          <p:cNvSpPr txBox="1">
            <a:spLocks noGrp="1"/>
          </p:cNvSpPr>
          <p:nvPr>
            <p:ph type="subTitle" idx="1"/>
          </p:nvPr>
        </p:nvSpPr>
        <p:spPr>
          <a:xfrm flipH="1">
            <a:off x="2657896" y="1621100"/>
            <a:ext cx="6525774" cy="17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24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16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16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16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16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16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16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16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16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10525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Resources"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2" name="Google Shape;572;p25"/>
          <p:cNvGrpSpPr/>
          <p:nvPr/>
        </p:nvGrpSpPr>
        <p:grpSpPr>
          <a:xfrm>
            <a:off x="756850" y="459374"/>
            <a:ext cx="10000311" cy="5939257"/>
            <a:chOff x="238125" y="847975"/>
            <a:chExt cx="7143400" cy="4009400"/>
          </a:xfrm>
        </p:grpSpPr>
        <p:sp>
          <p:nvSpPr>
            <p:cNvPr id="573" name="Google Shape;573;p25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4" name="Google Shape;574;p25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5" name="Google Shape;575;p25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6" name="Google Shape;576;p25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7" name="Google Shape;577;p25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8" name="Google Shape;578;p25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9" name="Google Shape;579;p25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0" name="Google Shape;580;p25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1" name="Google Shape;581;p25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2" name="Google Shape;582;p25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3" name="Google Shape;583;p25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4" name="Google Shape;584;p25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5" name="Google Shape;585;p25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6" name="Google Shape;586;p25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7" name="Google Shape;587;p25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8" name="Google Shape;588;p25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9" name="Google Shape;589;p25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0" name="Google Shape;590;p25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1" name="Google Shape;591;p25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2" name="Google Shape;592;p25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3" name="Google Shape;593;p25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4" name="Google Shape;594;p25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5" name="Google Shape;595;p25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6" name="Google Shape;596;p25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7" name="Google Shape;597;p25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8" name="Google Shape;598;p25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9" name="Google Shape;599;p25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0" name="Google Shape;600;p25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1" name="Google Shape;601;p25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2" name="Google Shape;602;p25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03" name="Google Shape;603;p25"/>
          <p:cNvSpPr txBox="1">
            <a:spLocks noGrp="1"/>
          </p:cNvSpPr>
          <p:nvPr>
            <p:ph type="body" idx="1"/>
          </p:nvPr>
        </p:nvSpPr>
        <p:spPr>
          <a:xfrm>
            <a:off x="1450245" y="1654800"/>
            <a:ext cx="4318888" cy="42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576118" lvl="0" indent="-40008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ignika Negative SemiBold"/>
              <a:buChar char="●"/>
              <a:defRPr sz="1764"/>
            </a:lvl1pPr>
            <a:lvl2pPr marL="1152235" lvl="1" indent="-384078" rtl="0">
              <a:spcBef>
                <a:spcPts val="2016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728353" lvl="2" indent="-384078" rtl="0">
              <a:spcBef>
                <a:spcPts val="2016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marL="2304471" lvl="3" indent="-384078" rtl="0">
              <a:spcBef>
                <a:spcPts val="2016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marL="2880589" lvl="4" indent="-384078" rtl="0">
              <a:spcBef>
                <a:spcPts val="2016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marL="3456706" lvl="5" indent="-384078" rtl="0">
              <a:spcBef>
                <a:spcPts val="2016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marL="4032824" lvl="6" indent="-384078" rtl="0">
              <a:spcBef>
                <a:spcPts val="2016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marL="4608942" lvl="7" indent="-384078" rtl="0">
              <a:spcBef>
                <a:spcPts val="2016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marL="5185059" lvl="8" indent="-384078" rtl="0">
              <a:spcBef>
                <a:spcPts val="2016"/>
              </a:spcBef>
              <a:spcAft>
                <a:spcPts val="2016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604" name="Google Shape;604;p25"/>
          <p:cNvSpPr txBox="1">
            <a:spLocks noGrp="1"/>
          </p:cNvSpPr>
          <p:nvPr>
            <p:ph type="title"/>
          </p:nvPr>
        </p:nvSpPr>
        <p:spPr>
          <a:xfrm>
            <a:off x="1128203" y="659215"/>
            <a:ext cx="9265669" cy="8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605" name="Google Shape;605;p25"/>
          <p:cNvSpPr txBox="1">
            <a:spLocks noGrp="1"/>
          </p:cNvSpPr>
          <p:nvPr>
            <p:ph type="body" idx="2"/>
          </p:nvPr>
        </p:nvSpPr>
        <p:spPr>
          <a:xfrm>
            <a:off x="5883894" y="1654800"/>
            <a:ext cx="4730931" cy="42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576118" lvl="0" indent="-40008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ignika Negative SemiBold"/>
              <a:buChar char="●"/>
              <a:defRPr sz="1764"/>
            </a:lvl1pPr>
            <a:lvl2pPr marL="1152235" lvl="1" indent="-384078" rtl="0">
              <a:spcBef>
                <a:spcPts val="2016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728353" lvl="2" indent="-384078" rtl="0">
              <a:spcBef>
                <a:spcPts val="2016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marL="2304471" lvl="3" indent="-384078" rtl="0">
              <a:spcBef>
                <a:spcPts val="2016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marL="2880589" lvl="4" indent="-384078" rtl="0">
              <a:spcBef>
                <a:spcPts val="2016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marL="3456706" lvl="5" indent="-384078" rtl="0">
              <a:spcBef>
                <a:spcPts val="2016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marL="4032824" lvl="6" indent="-384078" rtl="0">
              <a:spcBef>
                <a:spcPts val="2016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marL="4608942" lvl="7" indent="-384078" rtl="0">
              <a:spcBef>
                <a:spcPts val="2016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marL="5185059" lvl="8" indent="-384078" rtl="0">
              <a:spcBef>
                <a:spcPts val="2016"/>
              </a:spcBef>
              <a:spcAft>
                <a:spcPts val="2016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3743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and text">
  <p:cSld name="Big title and text"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3" name="Google Shape;673;p27"/>
          <p:cNvGrpSpPr/>
          <p:nvPr/>
        </p:nvGrpSpPr>
        <p:grpSpPr>
          <a:xfrm rot="243592">
            <a:off x="1377013" y="1138285"/>
            <a:ext cx="8692685" cy="4742232"/>
            <a:chOff x="2016900" y="1269275"/>
            <a:chExt cx="6591250" cy="2916825"/>
          </a:xfrm>
        </p:grpSpPr>
        <p:sp>
          <p:nvSpPr>
            <p:cNvPr id="674" name="Google Shape;674;p27"/>
            <p:cNvSpPr/>
            <p:nvPr/>
          </p:nvSpPr>
          <p:spPr>
            <a:xfrm>
              <a:off x="2028525" y="1278000"/>
              <a:ext cx="6579625" cy="2908100"/>
            </a:xfrm>
            <a:custGeom>
              <a:avLst/>
              <a:gdLst/>
              <a:ahLst/>
              <a:cxnLst/>
              <a:rect l="l" t="t" r="r" b="b"/>
              <a:pathLst>
                <a:path w="263185" h="116324" extrusionOk="0">
                  <a:moveTo>
                    <a:pt x="1" y="0"/>
                  </a:moveTo>
                  <a:lnTo>
                    <a:pt x="1" y="116324"/>
                  </a:lnTo>
                  <a:lnTo>
                    <a:pt x="263184" y="116324"/>
                  </a:lnTo>
                  <a:lnTo>
                    <a:pt x="2631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00013" dist="19050" dir="5400000" algn="bl" rotWithShape="0">
                <a:srgbClr val="783F04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5" name="Google Shape;675;p27"/>
            <p:cNvSpPr/>
            <p:nvPr/>
          </p:nvSpPr>
          <p:spPr>
            <a:xfrm>
              <a:off x="2016900" y="17302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6" name="Google Shape;676;p27"/>
            <p:cNvSpPr/>
            <p:nvPr/>
          </p:nvSpPr>
          <p:spPr>
            <a:xfrm>
              <a:off x="2016900" y="18756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7" name="Google Shape;677;p27"/>
            <p:cNvSpPr/>
            <p:nvPr/>
          </p:nvSpPr>
          <p:spPr>
            <a:xfrm>
              <a:off x="2016900" y="21620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8" name="Google Shape;678;p27"/>
            <p:cNvSpPr/>
            <p:nvPr/>
          </p:nvSpPr>
          <p:spPr>
            <a:xfrm>
              <a:off x="2016900" y="23074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9" name="Google Shape;679;p27"/>
            <p:cNvSpPr/>
            <p:nvPr/>
          </p:nvSpPr>
          <p:spPr>
            <a:xfrm>
              <a:off x="2016900" y="25953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0" name="Google Shape;680;p27"/>
            <p:cNvSpPr/>
            <p:nvPr/>
          </p:nvSpPr>
          <p:spPr>
            <a:xfrm>
              <a:off x="2016900" y="27407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1" name="Google Shape;681;p27"/>
            <p:cNvSpPr/>
            <p:nvPr/>
          </p:nvSpPr>
          <p:spPr>
            <a:xfrm>
              <a:off x="2016900" y="30272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2" name="Google Shape;682;p27"/>
            <p:cNvSpPr/>
            <p:nvPr/>
          </p:nvSpPr>
          <p:spPr>
            <a:xfrm>
              <a:off x="2016900" y="31726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3" name="Google Shape;683;p27"/>
            <p:cNvSpPr/>
            <p:nvPr/>
          </p:nvSpPr>
          <p:spPr>
            <a:xfrm>
              <a:off x="2016900" y="34605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4" name="Google Shape;684;p27"/>
            <p:cNvSpPr/>
            <p:nvPr/>
          </p:nvSpPr>
          <p:spPr>
            <a:xfrm>
              <a:off x="2016900" y="3605925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0"/>
                  </a:moveTo>
                  <a:lnTo>
                    <a:pt x="263649" y="0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5" name="Google Shape;685;p27"/>
            <p:cNvSpPr/>
            <p:nvPr/>
          </p:nvSpPr>
          <p:spPr>
            <a:xfrm>
              <a:off x="2016900" y="38923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6" name="Google Shape;686;p27"/>
            <p:cNvSpPr/>
            <p:nvPr/>
          </p:nvSpPr>
          <p:spPr>
            <a:xfrm>
              <a:off x="2016900" y="4037775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0"/>
                  </a:moveTo>
                  <a:lnTo>
                    <a:pt x="263649" y="0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7" name="Google Shape;687;p27"/>
            <p:cNvSpPr/>
            <p:nvPr/>
          </p:nvSpPr>
          <p:spPr>
            <a:xfrm>
              <a:off x="2892250" y="1269275"/>
              <a:ext cx="25" cy="2916825"/>
            </a:xfrm>
            <a:custGeom>
              <a:avLst/>
              <a:gdLst/>
              <a:ahLst/>
              <a:cxnLst/>
              <a:rect l="l" t="t" r="r" b="b"/>
              <a:pathLst>
                <a:path w="1" h="116673" fill="none" extrusionOk="0">
                  <a:moveTo>
                    <a:pt x="0" y="0"/>
                  </a:moveTo>
                  <a:lnTo>
                    <a:pt x="0" y="116673"/>
                  </a:lnTo>
                </a:path>
              </a:pathLst>
            </a:custGeom>
            <a:solidFill>
              <a:srgbClr val="E72D53"/>
            </a:solidFill>
            <a:ln w="18900" cap="flat" cmpd="sng">
              <a:solidFill>
                <a:srgbClr val="E72D53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88" name="Google Shape;688;p27"/>
          <p:cNvSpPr txBox="1">
            <a:spLocks noGrp="1"/>
          </p:cNvSpPr>
          <p:nvPr>
            <p:ph type="title"/>
          </p:nvPr>
        </p:nvSpPr>
        <p:spPr>
          <a:xfrm rot="-261720">
            <a:off x="1459638" y="1265283"/>
            <a:ext cx="2942343" cy="17738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67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3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3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3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3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3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3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3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36"/>
            </a:lvl9pPr>
          </a:lstStyle>
          <a:p>
            <a:endParaRPr/>
          </a:p>
        </p:txBody>
      </p:sp>
      <p:sp>
        <p:nvSpPr>
          <p:cNvPr id="689" name="Google Shape;689;p27"/>
          <p:cNvSpPr txBox="1">
            <a:spLocks noGrp="1"/>
          </p:cNvSpPr>
          <p:nvPr>
            <p:ph type="subTitle" idx="1"/>
          </p:nvPr>
        </p:nvSpPr>
        <p:spPr>
          <a:xfrm rot="251627" flipH="1">
            <a:off x="4983007" y="2205222"/>
            <a:ext cx="3623582" cy="26839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24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6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6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6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6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6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6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6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6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68103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39392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87422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3">
  <p:cSld name="TITLE + TEXT 3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2466019" y="4606833"/>
            <a:ext cx="6590037" cy="1408000"/>
          </a:xfrm>
          <a:prstGeom prst="rect">
            <a:avLst/>
          </a:prstGeom>
          <a:solidFill>
            <a:srgbClr val="5B72B7"/>
          </a:solidFill>
          <a:ln>
            <a:noFill/>
          </a:ln>
        </p:spPr>
        <p:txBody>
          <a:bodyPr spcFirstLastPara="1" wrap="square" lIns="115202" tIns="115202" rIns="115202" bIns="115202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764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" name="Google Shape;54;p11"/>
          <p:cNvSpPr txBox="1">
            <a:spLocks noGrp="1"/>
          </p:cNvSpPr>
          <p:nvPr>
            <p:ph type="subTitle" idx="1"/>
          </p:nvPr>
        </p:nvSpPr>
        <p:spPr>
          <a:xfrm>
            <a:off x="2758796" y="5067533"/>
            <a:ext cx="6004483" cy="48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512">
                <a:solidFill>
                  <a:srgbClr val="F9E9D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512">
                <a:solidFill>
                  <a:srgbClr val="F9E9D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512">
                <a:solidFill>
                  <a:srgbClr val="F9E9D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512">
                <a:solidFill>
                  <a:srgbClr val="F9E9D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512">
                <a:solidFill>
                  <a:srgbClr val="F9E9D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512">
                <a:solidFill>
                  <a:srgbClr val="F9E9D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512">
                <a:solidFill>
                  <a:srgbClr val="F9E9D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512">
                <a:solidFill>
                  <a:srgbClr val="F9E9D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512"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ctrTitle"/>
          </p:nvPr>
        </p:nvSpPr>
        <p:spPr>
          <a:xfrm>
            <a:off x="543059" y="1090000"/>
            <a:ext cx="10436021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400"/>
              <a:buNone/>
              <a:defRPr sz="3024">
                <a:solidFill>
                  <a:srgbClr val="5B72B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800"/>
              <a:buNone/>
              <a:defRPr sz="2268">
                <a:solidFill>
                  <a:srgbClr val="5B72B7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800"/>
              <a:buNone/>
              <a:defRPr sz="2268">
                <a:solidFill>
                  <a:srgbClr val="5B72B7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800"/>
              <a:buNone/>
              <a:defRPr sz="2268">
                <a:solidFill>
                  <a:srgbClr val="5B72B7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800"/>
              <a:buNone/>
              <a:defRPr sz="2268">
                <a:solidFill>
                  <a:srgbClr val="5B72B7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800"/>
              <a:buNone/>
              <a:defRPr sz="2268">
                <a:solidFill>
                  <a:srgbClr val="5B72B7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800"/>
              <a:buNone/>
              <a:defRPr sz="2268">
                <a:solidFill>
                  <a:srgbClr val="5B72B7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800"/>
              <a:buNone/>
              <a:defRPr sz="2268">
                <a:solidFill>
                  <a:srgbClr val="5B72B7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800"/>
              <a:buNone/>
              <a:defRPr sz="2268">
                <a:solidFill>
                  <a:srgbClr val="5B72B7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646331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28;p5"/>
          <p:cNvGrpSpPr/>
          <p:nvPr/>
        </p:nvGrpSpPr>
        <p:grpSpPr>
          <a:xfrm>
            <a:off x="0" y="-5"/>
            <a:ext cx="11522075" cy="6858008"/>
            <a:chOff x="0" y="-4"/>
            <a:chExt cx="9144000" cy="5143506"/>
          </a:xfrm>
        </p:grpSpPr>
        <p:pic>
          <p:nvPicPr>
            <p:cNvPr id="29" name="Google Shape;29;p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" name="Google Shape;30;p5"/>
            <p:cNvSpPr/>
            <p:nvPr/>
          </p:nvSpPr>
          <p:spPr>
            <a:xfrm>
              <a:off x="621650" y="621800"/>
              <a:ext cx="7908000" cy="3900300"/>
            </a:xfrm>
            <a:prstGeom prst="roundRect">
              <a:avLst>
                <a:gd name="adj" fmla="val 740"/>
              </a:avLst>
            </a:prstGeom>
            <a:solidFill>
              <a:schemeClr val="lt1"/>
            </a:solidFill>
            <a:ln>
              <a:noFill/>
            </a:ln>
            <a:effectLst>
              <a:outerShdw blurRad="214313" dist="38100" dir="5400000" algn="bl" rotWithShape="0">
                <a:schemeClr val="dk1">
                  <a:alpha val="6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pic>
          <p:nvPicPr>
            <p:cNvPr id="31" name="Google Shape;31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2500" y="1944450"/>
              <a:ext cx="595725" cy="753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32;p5"/>
            <p:cNvPicPr preferRelativeResize="0"/>
            <p:nvPr/>
          </p:nvPicPr>
          <p:blipFill rotWithShape="1">
            <a:blip r:embed="rId4">
              <a:alphaModFix/>
            </a:blip>
            <a:srcRect r="22480"/>
            <a:stretch/>
          </p:blipFill>
          <p:spPr>
            <a:xfrm>
              <a:off x="8047947" y="1912825"/>
              <a:ext cx="1096050" cy="1945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33;p5"/>
            <p:cNvPicPr preferRelativeResize="0"/>
            <p:nvPr/>
          </p:nvPicPr>
          <p:blipFill rotWithShape="1">
            <a:blip r:embed="rId5">
              <a:alphaModFix/>
            </a:blip>
            <a:srcRect t="40915"/>
            <a:stretch/>
          </p:blipFill>
          <p:spPr>
            <a:xfrm>
              <a:off x="787000" y="-4"/>
              <a:ext cx="1923550" cy="147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34;p5"/>
            <p:cNvPicPr preferRelativeResize="0"/>
            <p:nvPr/>
          </p:nvPicPr>
          <p:blipFill rotWithShape="1">
            <a:blip r:embed="rId6">
              <a:alphaModFix/>
            </a:blip>
            <a:srcRect b="27081"/>
            <a:stretch/>
          </p:blipFill>
          <p:spPr>
            <a:xfrm>
              <a:off x="215950" y="4149127"/>
              <a:ext cx="1902000" cy="994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1238743" y="828867"/>
            <a:ext cx="9044526" cy="103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1238743" y="1937233"/>
            <a:ext cx="9044526" cy="356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588142" lvl="0" indent="-457444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1176284" lvl="1" indent="-457444" rtl="0">
              <a:spcBef>
                <a:spcPts val="772"/>
              </a:spcBef>
              <a:spcAft>
                <a:spcPts val="0"/>
              </a:spcAft>
              <a:buSzPts val="2000"/>
              <a:buChar char="○"/>
              <a:defRPr/>
            </a:lvl2pPr>
            <a:lvl3pPr marL="1764426" lvl="2" indent="-457444" rtl="0">
              <a:spcBef>
                <a:spcPts val="772"/>
              </a:spcBef>
              <a:spcAft>
                <a:spcPts val="0"/>
              </a:spcAft>
              <a:buSzPts val="2000"/>
              <a:buChar char="■"/>
              <a:defRPr/>
            </a:lvl3pPr>
            <a:lvl4pPr marL="2352568" lvl="3" indent="-457444" rtl="0">
              <a:spcBef>
                <a:spcPts val="772"/>
              </a:spcBef>
              <a:spcAft>
                <a:spcPts val="0"/>
              </a:spcAft>
              <a:buSzPts val="2000"/>
              <a:buChar char="●"/>
              <a:defRPr/>
            </a:lvl4pPr>
            <a:lvl5pPr marL="2940710" lvl="4" indent="-457444" rtl="0">
              <a:spcBef>
                <a:spcPts val="772"/>
              </a:spcBef>
              <a:spcAft>
                <a:spcPts val="0"/>
              </a:spcAft>
              <a:buSzPts val="2000"/>
              <a:buChar char="○"/>
              <a:defRPr/>
            </a:lvl5pPr>
            <a:lvl6pPr marL="3528852" lvl="5" indent="-457444" rtl="0">
              <a:spcBef>
                <a:spcPts val="772"/>
              </a:spcBef>
              <a:spcAft>
                <a:spcPts val="0"/>
              </a:spcAft>
              <a:buSzPts val="2000"/>
              <a:buChar char="■"/>
              <a:defRPr/>
            </a:lvl6pPr>
            <a:lvl7pPr marL="4116995" lvl="6" indent="-457444" rtl="0">
              <a:spcBef>
                <a:spcPts val="772"/>
              </a:spcBef>
              <a:spcAft>
                <a:spcPts val="0"/>
              </a:spcAft>
              <a:buSzPts val="2000"/>
              <a:buChar char="●"/>
              <a:defRPr/>
            </a:lvl7pPr>
            <a:lvl8pPr marL="4705137" lvl="7" indent="-457444" rtl="0">
              <a:spcBef>
                <a:spcPts val="772"/>
              </a:spcBef>
              <a:spcAft>
                <a:spcPts val="0"/>
              </a:spcAft>
              <a:buSzPts val="2000"/>
              <a:buChar char="○"/>
              <a:defRPr/>
            </a:lvl8pPr>
            <a:lvl9pPr marL="5293279" lvl="8" indent="-457444" rtl="0">
              <a:spcBef>
                <a:spcPts val="772"/>
              </a:spcBef>
              <a:spcAft>
                <a:spcPts val="772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5415338" y="6033367"/>
            <a:ext cx="691400" cy="49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A7362F"/>
                </a:solidFill>
              </a:rPr>
              <a:pPr/>
              <a:t>‹#›</a:t>
            </a:fld>
            <a:endParaRPr lang="en">
              <a:solidFill>
                <a:srgbClr val="A7362F"/>
              </a:solidFill>
            </a:endParaRPr>
          </a:p>
        </p:txBody>
      </p:sp>
      <p:grpSp>
        <p:nvGrpSpPr>
          <p:cNvPr id="38" name="Google Shape;38;p5"/>
          <p:cNvGrpSpPr/>
          <p:nvPr/>
        </p:nvGrpSpPr>
        <p:grpSpPr>
          <a:xfrm>
            <a:off x="5258176" y="1618206"/>
            <a:ext cx="1005724" cy="189863"/>
            <a:chOff x="4172925" y="1213654"/>
            <a:chExt cx="798150" cy="142397"/>
          </a:xfrm>
        </p:grpSpPr>
        <p:sp>
          <p:nvSpPr>
            <p:cNvPr id="39" name="Google Shape;39;p5"/>
            <p:cNvSpPr/>
            <p:nvPr/>
          </p:nvSpPr>
          <p:spPr>
            <a:xfrm>
              <a:off x="4478514" y="1213654"/>
              <a:ext cx="186973" cy="142397"/>
            </a:xfrm>
            <a:custGeom>
              <a:avLst/>
              <a:gdLst/>
              <a:ahLst/>
              <a:cxnLst/>
              <a:rect l="l" t="t" r="r" b="b"/>
              <a:pathLst>
                <a:path w="130979" h="99753" extrusionOk="0">
                  <a:moveTo>
                    <a:pt x="65345" y="92524"/>
                  </a:moveTo>
                  <a:lnTo>
                    <a:pt x="35275" y="99753"/>
                  </a:lnTo>
                  <a:lnTo>
                    <a:pt x="23131" y="94837"/>
                  </a:lnTo>
                  <a:lnTo>
                    <a:pt x="30648" y="87320"/>
                  </a:lnTo>
                  <a:lnTo>
                    <a:pt x="15035" y="84139"/>
                  </a:lnTo>
                  <a:lnTo>
                    <a:pt x="0" y="68526"/>
                  </a:lnTo>
                  <a:lnTo>
                    <a:pt x="21396" y="59562"/>
                  </a:lnTo>
                  <a:lnTo>
                    <a:pt x="13589" y="51177"/>
                  </a:lnTo>
                  <a:lnTo>
                    <a:pt x="10409" y="22842"/>
                  </a:lnTo>
                  <a:lnTo>
                    <a:pt x="37588" y="26312"/>
                  </a:lnTo>
                  <a:lnTo>
                    <a:pt x="49442" y="39612"/>
                  </a:lnTo>
                  <a:lnTo>
                    <a:pt x="48575" y="21396"/>
                  </a:lnTo>
                  <a:lnTo>
                    <a:pt x="64767" y="0"/>
                  </a:lnTo>
                  <a:lnTo>
                    <a:pt x="81826" y="23131"/>
                  </a:lnTo>
                  <a:lnTo>
                    <a:pt x="81248" y="39034"/>
                  </a:lnTo>
                  <a:lnTo>
                    <a:pt x="91657" y="26312"/>
                  </a:lnTo>
                  <a:lnTo>
                    <a:pt x="119703" y="22553"/>
                  </a:lnTo>
                  <a:lnTo>
                    <a:pt x="116523" y="51177"/>
                  </a:lnTo>
                  <a:lnTo>
                    <a:pt x="107559" y="60430"/>
                  </a:lnTo>
                  <a:lnTo>
                    <a:pt x="130979" y="69104"/>
                  </a:lnTo>
                  <a:lnTo>
                    <a:pt x="113631" y="84717"/>
                  </a:lnTo>
                  <a:lnTo>
                    <a:pt x="98596" y="86741"/>
                  </a:lnTo>
                  <a:lnTo>
                    <a:pt x="105824" y="95126"/>
                  </a:lnTo>
                  <a:lnTo>
                    <a:pt x="94837" y="99174"/>
                  </a:lnTo>
                  <a:close/>
                </a:path>
              </a:pathLst>
            </a:custGeom>
            <a:solidFill>
              <a:srgbClr val="E6DCD2"/>
            </a:solidFill>
            <a:ln>
              <a:noFill/>
            </a:ln>
          </p:spPr>
        </p:sp>
        <p:cxnSp>
          <p:nvCxnSpPr>
            <p:cNvPr id="40" name="Google Shape;40;p5"/>
            <p:cNvCxnSpPr/>
            <p:nvPr/>
          </p:nvCxnSpPr>
          <p:spPr>
            <a:xfrm>
              <a:off x="4677975" y="1296550"/>
              <a:ext cx="293100" cy="0"/>
            </a:xfrm>
            <a:prstGeom prst="straightConnector1">
              <a:avLst/>
            </a:prstGeom>
            <a:noFill/>
            <a:ln w="9525" cap="flat" cmpd="sng">
              <a:solidFill>
                <a:srgbClr val="E6DCD2"/>
              </a:solidFill>
              <a:prstDash val="solid"/>
              <a:round/>
              <a:headEnd type="none" w="sm" len="sm"/>
              <a:tailEnd type="oval" w="sm" len="sm"/>
            </a:ln>
          </p:spPr>
        </p:cxnSp>
        <p:cxnSp>
          <p:nvCxnSpPr>
            <p:cNvPr id="41" name="Google Shape;41;p5"/>
            <p:cNvCxnSpPr/>
            <p:nvPr/>
          </p:nvCxnSpPr>
          <p:spPr>
            <a:xfrm>
              <a:off x="4172925" y="1296550"/>
              <a:ext cx="293100" cy="0"/>
            </a:xfrm>
            <a:prstGeom prst="straightConnector1">
              <a:avLst/>
            </a:prstGeom>
            <a:noFill/>
            <a:ln w="9525" cap="flat" cmpd="sng">
              <a:solidFill>
                <a:srgbClr val="E6DCD2"/>
              </a:solidFill>
              <a:prstDash val="solid"/>
              <a:round/>
              <a:headEnd type="oval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21410132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9068993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ctrTitle"/>
          </p:nvPr>
        </p:nvSpPr>
        <p:spPr>
          <a:xfrm>
            <a:off x="543059" y="1090000"/>
            <a:ext cx="10436021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24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765818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subTitle" idx="1"/>
          </p:nvPr>
        </p:nvSpPr>
        <p:spPr>
          <a:xfrm>
            <a:off x="6174120" y="3307267"/>
            <a:ext cx="3477036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2016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2016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2016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2016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2016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2016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2016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2016"/>
              </a:spcBef>
              <a:spcAft>
                <a:spcPts val="2016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ctrTitle"/>
          </p:nvPr>
        </p:nvSpPr>
        <p:spPr>
          <a:xfrm>
            <a:off x="543059" y="1090000"/>
            <a:ext cx="10436021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24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7181848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1">
  <p:cSld name="TITLE DESIGN 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ctrTitle"/>
          </p:nvPr>
        </p:nvSpPr>
        <p:spPr>
          <a:xfrm>
            <a:off x="543059" y="1090000"/>
            <a:ext cx="10436021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24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3767204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 rot="-204670">
            <a:off x="1072831" y="697323"/>
            <a:ext cx="9212829" cy="5471567"/>
            <a:chOff x="238125" y="847975"/>
            <a:chExt cx="7143400" cy="4009400"/>
          </a:xfrm>
        </p:grpSpPr>
        <p:sp>
          <p:nvSpPr>
            <p:cNvPr id="10" name="Google Shape;10;p2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0" name="Google Shape;40;p2"/>
          <p:cNvGrpSpPr/>
          <p:nvPr/>
        </p:nvGrpSpPr>
        <p:grpSpPr>
          <a:xfrm>
            <a:off x="1204699" y="722945"/>
            <a:ext cx="9112795" cy="5412156"/>
            <a:chOff x="238125" y="847975"/>
            <a:chExt cx="7143400" cy="4009400"/>
          </a:xfrm>
        </p:grpSpPr>
        <p:sp>
          <p:nvSpPr>
            <p:cNvPr id="41" name="Google Shape;41;p2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1" name="Google Shape;71;p2"/>
          <p:cNvSpPr txBox="1">
            <a:spLocks noGrp="1"/>
          </p:cNvSpPr>
          <p:nvPr>
            <p:ph type="ctrTitle"/>
          </p:nvPr>
        </p:nvSpPr>
        <p:spPr>
          <a:xfrm rot="950">
            <a:off x="3708763" y="1680067"/>
            <a:ext cx="4104550" cy="19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567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12097">
                <a:latin typeface="Paytone One"/>
                <a:ea typeface="Paytone One"/>
                <a:cs typeface="Paytone One"/>
                <a:sym typeface="Payton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12097">
                <a:latin typeface="Paytone One"/>
                <a:ea typeface="Paytone One"/>
                <a:cs typeface="Paytone One"/>
                <a:sym typeface="Payton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12097">
                <a:latin typeface="Paytone One"/>
                <a:ea typeface="Paytone One"/>
                <a:cs typeface="Paytone One"/>
                <a:sym typeface="Payton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12097">
                <a:latin typeface="Paytone One"/>
                <a:ea typeface="Paytone One"/>
                <a:cs typeface="Paytone One"/>
                <a:sym typeface="Payton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12097">
                <a:latin typeface="Paytone One"/>
                <a:ea typeface="Paytone One"/>
                <a:cs typeface="Paytone One"/>
                <a:sym typeface="Payton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12097">
                <a:latin typeface="Paytone One"/>
                <a:ea typeface="Paytone One"/>
                <a:cs typeface="Paytone One"/>
                <a:sym typeface="Payton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12097">
                <a:latin typeface="Paytone One"/>
                <a:ea typeface="Paytone One"/>
                <a:cs typeface="Paytone One"/>
                <a:sym typeface="Payton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12097"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72" name="Google Shape;72;p2"/>
          <p:cNvSpPr txBox="1">
            <a:spLocks noGrp="1"/>
          </p:cNvSpPr>
          <p:nvPr>
            <p:ph type="subTitle" idx="1"/>
          </p:nvPr>
        </p:nvSpPr>
        <p:spPr>
          <a:xfrm rot="1327">
            <a:off x="3802007" y="3992700"/>
            <a:ext cx="3917808" cy="11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3024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3528">
                <a:latin typeface="Archivo"/>
                <a:ea typeface="Archivo"/>
                <a:cs typeface="Archivo"/>
                <a:sym typeface="Archiv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3528">
                <a:latin typeface="Archivo"/>
                <a:ea typeface="Archivo"/>
                <a:cs typeface="Archivo"/>
                <a:sym typeface="Archiv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3528">
                <a:latin typeface="Archivo"/>
                <a:ea typeface="Archivo"/>
                <a:cs typeface="Archivo"/>
                <a:sym typeface="Archiv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3528">
                <a:latin typeface="Archivo"/>
                <a:ea typeface="Archivo"/>
                <a:cs typeface="Archivo"/>
                <a:sym typeface="Archiv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3528">
                <a:latin typeface="Archivo"/>
                <a:ea typeface="Archivo"/>
                <a:cs typeface="Archivo"/>
                <a:sym typeface="Archiv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3528">
                <a:latin typeface="Archivo"/>
                <a:ea typeface="Archivo"/>
                <a:cs typeface="Archivo"/>
                <a:sym typeface="Archiv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3528">
                <a:latin typeface="Archivo"/>
                <a:ea typeface="Archivo"/>
                <a:cs typeface="Archivo"/>
                <a:sym typeface="Archiv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3528"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7207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"/>
          <p:cNvSpPr/>
          <p:nvPr/>
        </p:nvSpPr>
        <p:spPr>
          <a:xfrm rot="162584">
            <a:off x="4419602" y="814585"/>
            <a:ext cx="4382097" cy="5268515"/>
          </a:xfrm>
          <a:custGeom>
            <a:avLst/>
            <a:gdLst/>
            <a:ahLst/>
            <a:cxnLst/>
            <a:rect l="l" t="t" r="r" b="b"/>
            <a:pathLst>
              <a:path w="34540" h="39245" extrusionOk="0">
                <a:moveTo>
                  <a:pt x="1" y="0"/>
                </a:moveTo>
                <a:lnTo>
                  <a:pt x="1" y="39245"/>
                </a:lnTo>
                <a:lnTo>
                  <a:pt x="34539" y="39245"/>
                </a:lnTo>
                <a:lnTo>
                  <a:pt x="34539" y="1374"/>
                </a:lnTo>
                <a:cubicBezTo>
                  <a:pt x="34239" y="901"/>
                  <a:pt x="34065" y="395"/>
                  <a:pt x="33702" y="0"/>
                </a:cubicBezTo>
                <a:lnTo>
                  <a:pt x="32818" y="0"/>
                </a:lnTo>
                <a:cubicBezTo>
                  <a:pt x="32660" y="537"/>
                  <a:pt x="32470" y="1074"/>
                  <a:pt x="32628" y="1564"/>
                </a:cubicBezTo>
                <a:cubicBezTo>
                  <a:pt x="33276" y="1864"/>
                  <a:pt x="33197" y="2827"/>
                  <a:pt x="32486" y="3017"/>
                </a:cubicBezTo>
                <a:cubicBezTo>
                  <a:pt x="32419" y="3033"/>
                  <a:pt x="32354" y="3041"/>
                  <a:pt x="32291" y="3041"/>
                </a:cubicBezTo>
                <a:cubicBezTo>
                  <a:pt x="31683" y="3041"/>
                  <a:pt x="31280" y="2330"/>
                  <a:pt x="31681" y="1801"/>
                </a:cubicBezTo>
                <a:lnTo>
                  <a:pt x="31681" y="0"/>
                </a:lnTo>
                <a:lnTo>
                  <a:pt x="30117" y="0"/>
                </a:lnTo>
                <a:cubicBezTo>
                  <a:pt x="30086" y="553"/>
                  <a:pt x="30117" y="1090"/>
                  <a:pt x="30243" y="1627"/>
                </a:cubicBezTo>
                <a:cubicBezTo>
                  <a:pt x="30861" y="2075"/>
                  <a:pt x="30543" y="3034"/>
                  <a:pt x="29807" y="3034"/>
                </a:cubicBezTo>
                <a:cubicBezTo>
                  <a:pt x="29789" y="3034"/>
                  <a:pt x="29772" y="3034"/>
                  <a:pt x="29754" y="3033"/>
                </a:cubicBezTo>
                <a:cubicBezTo>
                  <a:pt x="28980" y="3001"/>
                  <a:pt x="28743" y="1975"/>
                  <a:pt x="29406" y="1596"/>
                </a:cubicBezTo>
                <a:cubicBezTo>
                  <a:pt x="29485" y="1059"/>
                  <a:pt x="29517" y="537"/>
                  <a:pt x="29485" y="0"/>
                </a:cubicBezTo>
                <a:lnTo>
                  <a:pt x="27685" y="0"/>
                </a:lnTo>
                <a:cubicBezTo>
                  <a:pt x="27732" y="632"/>
                  <a:pt x="27827" y="1248"/>
                  <a:pt x="27954" y="1864"/>
                </a:cubicBezTo>
                <a:cubicBezTo>
                  <a:pt x="28265" y="2402"/>
                  <a:pt x="27866" y="3028"/>
                  <a:pt x="27303" y="3028"/>
                </a:cubicBezTo>
                <a:cubicBezTo>
                  <a:pt x="27238" y="3028"/>
                  <a:pt x="27170" y="3019"/>
                  <a:pt x="27101" y="3001"/>
                </a:cubicBezTo>
                <a:cubicBezTo>
                  <a:pt x="26437" y="2843"/>
                  <a:pt x="26295" y="1959"/>
                  <a:pt x="26895" y="1596"/>
                </a:cubicBezTo>
                <a:cubicBezTo>
                  <a:pt x="26943" y="1059"/>
                  <a:pt x="27148" y="553"/>
                  <a:pt x="27038" y="0"/>
                </a:cubicBezTo>
                <a:lnTo>
                  <a:pt x="25064" y="0"/>
                </a:lnTo>
                <a:cubicBezTo>
                  <a:pt x="25127" y="601"/>
                  <a:pt x="25237" y="1185"/>
                  <a:pt x="25379" y="1769"/>
                </a:cubicBezTo>
                <a:cubicBezTo>
                  <a:pt x="25790" y="2286"/>
                  <a:pt x="25411" y="3036"/>
                  <a:pt x="24777" y="3036"/>
                </a:cubicBezTo>
                <a:cubicBezTo>
                  <a:pt x="24751" y="3036"/>
                  <a:pt x="24726" y="3035"/>
                  <a:pt x="24700" y="3033"/>
                </a:cubicBezTo>
                <a:cubicBezTo>
                  <a:pt x="24005" y="2954"/>
                  <a:pt x="23753" y="2085"/>
                  <a:pt x="24290" y="1659"/>
                </a:cubicBezTo>
                <a:cubicBezTo>
                  <a:pt x="24369" y="1106"/>
                  <a:pt x="24384" y="553"/>
                  <a:pt x="24353" y="0"/>
                </a:cubicBezTo>
                <a:lnTo>
                  <a:pt x="23026" y="0"/>
                </a:lnTo>
                <a:cubicBezTo>
                  <a:pt x="22979" y="537"/>
                  <a:pt x="22774" y="1090"/>
                  <a:pt x="22726" y="1643"/>
                </a:cubicBezTo>
                <a:cubicBezTo>
                  <a:pt x="23343" y="2075"/>
                  <a:pt x="23011" y="3034"/>
                  <a:pt x="22274" y="3034"/>
                </a:cubicBezTo>
                <a:cubicBezTo>
                  <a:pt x="22256" y="3034"/>
                  <a:pt x="22239" y="3034"/>
                  <a:pt x="22221" y="3033"/>
                </a:cubicBezTo>
                <a:cubicBezTo>
                  <a:pt x="21447" y="2985"/>
                  <a:pt x="21226" y="1943"/>
                  <a:pt x="21921" y="1580"/>
                </a:cubicBezTo>
                <a:cubicBezTo>
                  <a:pt x="22016" y="1043"/>
                  <a:pt x="22142" y="522"/>
                  <a:pt x="22205" y="0"/>
                </a:cubicBezTo>
                <a:lnTo>
                  <a:pt x="19994" y="0"/>
                </a:lnTo>
                <a:cubicBezTo>
                  <a:pt x="19963" y="506"/>
                  <a:pt x="19836" y="1185"/>
                  <a:pt x="20041" y="1532"/>
                </a:cubicBezTo>
                <a:cubicBezTo>
                  <a:pt x="20752" y="1801"/>
                  <a:pt x="20705" y="2827"/>
                  <a:pt x="19963" y="3017"/>
                </a:cubicBezTo>
                <a:cubicBezTo>
                  <a:pt x="19894" y="3035"/>
                  <a:pt x="19828" y="3043"/>
                  <a:pt x="19763" y="3043"/>
                </a:cubicBezTo>
                <a:cubicBezTo>
                  <a:pt x="19142" y="3043"/>
                  <a:pt x="18731" y="2269"/>
                  <a:pt x="19189" y="1753"/>
                </a:cubicBezTo>
                <a:cubicBezTo>
                  <a:pt x="19189" y="1169"/>
                  <a:pt x="19173" y="585"/>
                  <a:pt x="19141" y="0"/>
                </a:cubicBezTo>
                <a:lnTo>
                  <a:pt x="17767" y="0"/>
                </a:lnTo>
                <a:cubicBezTo>
                  <a:pt x="17752" y="632"/>
                  <a:pt x="17799" y="1280"/>
                  <a:pt x="17941" y="1896"/>
                </a:cubicBezTo>
                <a:cubicBezTo>
                  <a:pt x="18223" y="2431"/>
                  <a:pt x="17826" y="3029"/>
                  <a:pt x="17278" y="3029"/>
                </a:cubicBezTo>
                <a:cubicBezTo>
                  <a:pt x="17211" y="3029"/>
                  <a:pt x="17143" y="3020"/>
                  <a:pt x="17072" y="3001"/>
                </a:cubicBezTo>
                <a:cubicBezTo>
                  <a:pt x="16425" y="2843"/>
                  <a:pt x="16283" y="1990"/>
                  <a:pt x="16836" y="1627"/>
                </a:cubicBezTo>
                <a:cubicBezTo>
                  <a:pt x="16962" y="1090"/>
                  <a:pt x="16994" y="537"/>
                  <a:pt x="16962" y="0"/>
                </a:cubicBezTo>
                <a:lnTo>
                  <a:pt x="15462" y="0"/>
                </a:lnTo>
                <a:cubicBezTo>
                  <a:pt x="15462" y="664"/>
                  <a:pt x="15477" y="1564"/>
                  <a:pt x="15477" y="1975"/>
                </a:cubicBezTo>
                <a:cubicBezTo>
                  <a:pt x="15509" y="2069"/>
                  <a:pt x="15525" y="2164"/>
                  <a:pt x="15525" y="2259"/>
                </a:cubicBezTo>
                <a:cubicBezTo>
                  <a:pt x="15556" y="2701"/>
                  <a:pt x="15209" y="3064"/>
                  <a:pt x="14767" y="3064"/>
                </a:cubicBezTo>
                <a:cubicBezTo>
                  <a:pt x="14325" y="3064"/>
                  <a:pt x="13961" y="2701"/>
                  <a:pt x="13993" y="2259"/>
                </a:cubicBezTo>
                <a:cubicBezTo>
                  <a:pt x="14025" y="1927"/>
                  <a:pt x="14230" y="1643"/>
                  <a:pt x="14546" y="1532"/>
                </a:cubicBezTo>
                <a:cubicBezTo>
                  <a:pt x="14767" y="774"/>
                  <a:pt x="14625" y="601"/>
                  <a:pt x="14719" y="0"/>
                </a:cubicBezTo>
                <a:lnTo>
                  <a:pt x="13393" y="0"/>
                </a:lnTo>
                <a:cubicBezTo>
                  <a:pt x="13251" y="585"/>
                  <a:pt x="12966" y="1122"/>
                  <a:pt x="12809" y="1722"/>
                </a:cubicBezTo>
                <a:cubicBezTo>
                  <a:pt x="13296" y="2239"/>
                  <a:pt x="12911" y="3042"/>
                  <a:pt x="12267" y="3042"/>
                </a:cubicBezTo>
                <a:cubicBezTo>
                  <a:pt x="12203" y="3042"/>
                  <a:pt x="12135" y="3034"/>
                  <a:pt x="12066" y="3017"/>
                </a:cubicBezTo>
                <a:cubicBezTo>
                  <a:pt x="11308" y="2827"/>
                  <a:pt x="11277" y="1753"/>
                  <a:pt x="12035" y="1532"/>
                </a:cubicBezTo>
                <a:cubicBezTo>
                  <a:pt x="12145" y="1027"/>
                  <a:pt x="12272" y="522"/>
                  <a:pt x="12335" y="0"/>
                </a:cubicBezTo>
                <a:lnTo>
                  <a:pt x="10124" y="0"/>
                </a:lnTo>
                <a:cubicBezTo>
                  <a:pt x="10250" y="616"/>
                  <a:pt x="10282" y="1217"/>
                  <a:pt x="10376" y="1817"/>
                </a:cubicBezTo>
                <a:cubicBezTo>
                  <a:pt x="10471" y="1943"/>
                  <a:pt x="10519" y="2101"/>
                  <a:pt x="10519" y="2275"/>
                </a:cubicBezTo>
                <a:cubicBezTo>
                  <a:pt x="10519" y="2718"/>
                  <a:pt x="10153" y="3049"/>
                  <a:pt x="9748" y="3049"/>
                </a:cubicBezTo>
                <a:cubicBezTo>
                  <a:pt x="9647" y="3049"/>
                  <a:pt x="9545" y="3029"/>
                  <a:pt x="9445" y="2985"/>
                </a:cubicBezTo>
                <a:cubicBezTo>
                  <a:pt x="8924" y="2764"/>
                  <a:pt x="8813" y="2085"/>
                  <a:pt x="9224" y="1706"/>
                </a:cubicBezTo>
                <a:cubicBezTo>
                  <a:pt x="9318" y="1138"/>
                  <a:pt x="9397" y="569"/>
                  <a:pt x="9445" y="0"/>
                </a:cubicBezTo>
                <a:lnTo>
                  <a:pt x="7755" y="0"/>
                </a:lnTo>
                <a:cubicBezTo>
                  <a:pt x="7755" y="601"/>
                  <a:pt x="7850" y="1185"/>
                  <a:pt x="7834" y="1769"/>
                </a:cubicBezTo>
                <a:cubicBezTo>
                  <a:pt x="7960" y="1911"/>
                  <a:pt x="8023" y="2085"/>
                  <a:pt x="8023" y="2275"/>
                </a:cubicBezTo>
                <a:cubicBezTo>
                  <a:pt x="8023" y="2725"/>
                  <a:pt x="7658" y="3044"/>
                  <a:pt x="7252" y="3044"/>
                </a:cubicBezTo>
                <a:cubicBezTo>
                  <a:pt x="7131" y="3044"/>
                  <a:pt x="7006" y="3015"/>
                  <a:pt x="6886" y="2954"/>
                </a:cubicBezTo>
                <a:cubicBezTo>
                  <a:pt x="6365" y="2669"/>
                  <a:pt x="6349" y="1927"/>
                  <a:pt x="6839" y="1611"/>
                </a:cubicBezTo>
                <a:cubicBezTo>
                  <a:pt x="6997" y="1090"/>
                  <a:pt x="7076" y="553"/>
                  <a:pt x="7060" y="0"/>
                </a:cubicBezTo>
                <a:lnTo>
                  <a:pt x="5323" y="0"/>
                </a:lnTo>
                <a:lnTo>
                  <a:pt x="5323" y="1769"/>
                </a:lnTo>
                <a:cubicBezTo>
                  <a:pt x="5791" y="2292"/>
                  <a:pt x="5372" y="3054"/>
                  <a:pt x="4755" y="3054"/>
                </a:cubicBezTo>
                <a:cubicBezTo>
                  <a:pt x="4663" y="3054"/>
                  <a:pt x="4568" y="3038"/>
                  <a:pt x="4470" y="3001"/>
                </a:cubicBezTo>
                <a:cubicBezTo>
                  <a:pt x="3728" y="2717"/>
                  <a:pt x="3854" y="1611"/>
                  <a:pt x="4644" y="1501"/>
                </a:cubicBezTo>
                <a:cubicBezTo>
                  <a:pt x="4691" y="995"/>
                  <a:pt x="4707" y="522"/>
                  <a:pt x="4707" y="0"/>
                </a:cubicBezTo>
                <a:lnTo>
                  <a:pt x="2970" y="0"/>
                </a:lnTo>
                <a:cubicBezTo>
                  <a:pt x="2970" y="664"/>
                  <a:pt x="3033" y="1343"/>
                  <a:pt x="2970" y="1990"/>
                </a:cubicBezTo>
                <a:cubicBezTo>
                  <a:pt x="3172" y="2534"/>
                  <a:pt x="2746" y="3038"/>
                  <a:pt x="2252" y="3038"/>
                </a:cubicBezTo>
                <a:cubicBezTo>
                  <a:pt x="2129" y="3038"/>
                  <a:pt x="2003" y="3007"/>
                  <a:pt x="1880" y="2938"/>
                </a:cubicBezTo>
                <a:cubicBezTo>
                  <a:pt x="1248" y="2590"/>
                  <a:pt x="1391" y="1643"/>
                  <a:pt x="2101" y="1517"/>
                </a:cubicBezTo>
                <a:cubicBezTo>
                  <a:pt x="2212" y="1043"/>
                  <a:pt x="2275" y="522"/>
                  <a:pt x="240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38100" dir="5400000" algn="bl" rotWithShape="0">
              <a:srgbClr val="783F04">
                <a:alpha val="32000"/>
              </a:srgbClr>
            </a:outerShdw>
          </a:effectLst>
        </p:spPr>
        <p:txBody>
          <a:bodyPr spcFirstLastPara="1" wrap="square" lIns="115202" tIns="115202" rIns="115202" bIns="115202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764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5" name="Google Shape;75;p3"/>
          <p:cNvGrpSpPr/>
          <p:nvPr/>
        </p:nvGrpSpPr>
        <p:grpSpPr>
          <a:xfrm rot="-1013395" flipH="1">
            <a:off x="2070944" y="1830107"/>
            <a:ext cx="2567330" cy="2742716"/>
            <a:chOff x="1626000" y="605300"/>
            <a:chExt cx="4068375" cy="4132125"/>
          </a:xfrm>
        </p:grpSpPr>
        <p:sp>
          <p:nvSpPr>
            <p:cNvPr id="76" name="Google Shape;76;p3"/>
            <p:cNvSpPr/>
            <p:nvPr/>
          </p:nvSpPr>
          <p:spPr>
            <a:xfrm>
              <a:off x="1626000" y="605300"/>
              <a:ext cx="4068375" cy="4132125"/>
            </a:xfrm>
            <a:custGeom>
              <a:avLst/>
              <a:gdLst/>
              <a:ahLst/>
              <a:cxnLst/>
              <a:rect l="l" t="t" r="r" b="b"/>
              <a:pathLst>
                <a:path w="162735" h="165285" extrusionOk="0">
                  <a:moveTo>
                    <a:pt x="145650" y="0"/>
                  </a:moveTo>
                  <a:lnTo>
                    <a:pt x="0" y="19635"/>
                  </a:lnTo>
                  <a:lnTo>
                    <a:pt x="19583" y="165284"/>
                  </a:lnTo>
                  <a:lnTo>
                    <a:pt x="136368" y="149526"/>
                  </a:lnTo>
                  <a:lnTo>
                    <a:pt x="162734" y="126985"/>
                  </a:lnTo>
                  <a:lnTo>
                    <a:pt x="1456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2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5036475" y="3767150"/>
              <a:ext cx="657900" cy="576300"/>
            </a:xfrm>
            <a:custGeom>
              <a:avLst/>
              <a:gdLst/>
              <a:ahLst/>
              <a:cxnLst/>
              <a:rect l="l" t="t" r="r" b="b"/>
              <a:pathLst>
                <a:path w="26316" h="23052" extrusionOk="0">
                  <a:moveTo>
                    <a:pt x="16626" y="10965"/>
                  </a:moveTo>
                  <a:cubicBezTo>
                    <a:pt x="24377" y="3010"/>
                    <a:pt x="26315" y="511"/>
                    <a:pt x="26315" y="511"/>
                  </a:cubicBezTo>
                  <a:cubicBezTo>
                    <a:pt x="26315" y="511"/>
                    <a:pt x="20756" y="3469"/>
                    <a:pt x="10812" y="1"/>
                  </a:cubicBezTo>
                  <a:cubicBezTo>
                    <a:pt x="10812" y="1"/>
                    <a:pt x="8823" y="16728"/>
                    <a:pt x="0" y="23052"/>
                  </a:cubicBezTo>
                  <a:cubicBezTo>
                    <a:pt x="6120" y="19941"/>
                    <a:pt x="11730" y="15861"/>
                    <a:pt x="16626" y="10965"/>
                  </a:cubicBezTo>
                  <a:close/>
                </a:path>
              </a:pathLst>
            </a:custGeom>
            <a:solidFill>
              <a:srgbClr val="FFC5CB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2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8" name="Google Shape;78;p3"/>
          <p:cNvSpPr txBox="1">
            <a:spLocks noGrp="1"/>
          </p:cNvSpPr>
          <p:nvPr>
            <p:ph type="ctrTitle"/>
          </p:nvPr>
        </p:nvSpPr>
        <p:spPr>
          <a:xfrm rot="162489">
            <a:off x="4454832" y="1698783"/>
            <a:ext cx="4368373" cy="223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48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9pPr>
          </a:lstStyle>
          <a:p>
            <a:endParaRPr/>
          </a:p>
        </p:txBody>
      </p:sp>
      <p:sp>
        <p:nvSpPr>
          <p:cNvPr id="79" name="Google Shape;79;p3"/>
          <p:cNvSpPr txBox="1">
            <a:spLocks noGrp="1"/>
          </p:cNvSpPr>
          <p:nvPr>
            <p:ph type="subTitle" idx="1"/>
          </p:nvPr>
        </p:nvSpPr>
        <p:spPr>
          <a:xfrm rot="162502">
            <a:off x="4764685" y="4438228"/>
            <a:ext cx="3560019" cy="9622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6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6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6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6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6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6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6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60"/>
            </a:lvl9pPr>
          </a:lstStyle>
          <a:p>
            <a:endParaRPr/>
          </a:p>
        </p:txBody>
      </p:sp>
      <p:sp>
        <p:nvSpPr>
          <p:cNvPr id="80" name="Google Shape;80;p3"/>
          <p:cNvSpPr txBox="1">
            <a:spLocks noGrp="1"/>
          </p:cNvSpPr>
          <p:nvPr>
            <p:ph type="title" idx="2" hasCustomPrompt="1"/>
          </p:nvPr>
        </p:nvSpPr>
        <p:spPr>
          <a:xfrm rot="-532199">
            <a:off x="2603342" y="2587957"/>
            <a:ext cx="1502838" cy="1226679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6048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693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693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693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693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693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693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693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6931"/>
            </a:lvl9pPr>
          </a:lstStyle>
          <a:p>
            <a:r>
              <a:t>xx%</a:t>
            </a:r>
          </a:p>
        </p:txBody>
      </p:sp>
      <p:sp>
        <p:nvSpPr>
          <p:cNvPr id="81" name="Google Shape;81;p3"/>
          <p:cNvSpPr/>
          <p:nvPr/>
        </p:nvSpPr>
        <p:spPr>
          <a:xfrm rot="4642448">
            <a:off x="3787077" y="1594960"/>
            <a:ext cx="924619" cy="913787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1FAFF">
              <a:alpha val="67600"/>
            </a:srgbClr>
          </a:solidFill>
          <a:ln>
            <a:noFill/>
          </a:ln>
          <a:effectLst>
            <a:outerShdw blurRad="42863" dist="9525" dir="5400000" algn="bl" rotWithShape="0">
              <a:srgbClr val="783F04">
                <a:alpha val="22000"/>
              </a:srgbClr>
            </a:outerShdw>
          </a:effectLst>
        </p:spPr>
        <p:txBody>
          <a:bodyPr spcFirstLastPara="1" wrap="square" lIns="115202" tIns="115202" rIns="115202" bIns="115202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764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2" name="Google Shape;82;p3"/>
          <p:cNvSpPr/>
          <p:nvPr/>
        </p:nvSpPr>
        <p:spPr>
          <a:xfrm rot="-2537103">
            <a:off x="1728692" y="2678159"/>
            <a:ext cx="873803" cy="966960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1FAFF">
              <a:alpha val="67600"/>
            </a:srgbClr>
          </a:solidFill>
          <a:ln>
            <a:noFill/>
          </a:ln>
          <a:effectLst>
            <a:outerShdw blurRad="42863" dist="9525" dir="5400000" algn="bl" rotWithShape="0">
              <a:srgbClr val="783F04">
                <a:alpha val="22000"/>
              </a:srgbClr>
            </a:outerShdw>
          </a:effectLst>
        </p:spPr>
        <p:txBody>
          <a:bodyPr spcFirstLastPara="1" wrap="square" lIns="115202" tIns="115202" rIns="115202" bIns="115202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764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96331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4"/>
          <p:cNvGrpSpPr/>
          <p:nvPr/>
        </p:nvGrpSpPr>
        <p:grpSpPr>
          <a:xfrm>
            <a:off x="760882" y="459374"/>
            <a:ext cx="10000311" cy="5939257"/>
            <a:chOff x="238125" y="847975"/>
            <a:chExt cx="7143400" cy="4009400"/>
          </a:xfrm>
        </p:grpSpPr>
        <p:sp>
          <p:nvSpPr>
            <p:cNvPr id="85" name="Google Shape;85;p4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15" name="Google Shape;115;p4"/>
          <p:cNvSpPr txBox="1">
            <a:spLocks noGrp="1"/>
          </p:cNvSpPr>
          <p:nvPr>
            <p:ph type="body" idx="1"/>
          </p:nvPr>
        </p:nvSpPr>
        <p:spPr>
          <a:xfrm>
            <a:off x="2208398" y="1983933"/>
            <a:ext cx="7105280" cy="37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576118" lvl="0" indent="-41608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 Thin"/>
              <a:buChar char="●"/>
              <a:defRPr/>
            </a:lvl1pPr>
            <a:lvl2pPr marL="1152235" lvl="1" indent="-416085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728353" lvl="2" indent="-408083">
              <a:spcBef>
                <a:spcPts val="2016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304471" lvl="3" indent="-408083">
              <a:spcBef>
                <a:spcPts val="2016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880589" lvl="4" indent="-384078">
              <a:spcBef>
                <a:spcPts val="2016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3456706" lvl="5" indent="-384078">
              <a:spcBef>
                <a:spcPts val="2016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4032824" lvl="6" indent="-392080">
              <a:spcBef>
                <a:spcPts val="2016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608942" lvl="7" indent="-392080">
              <a:spcBef>
                <a:spcPts val="2016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185059" lvl="8" indent="-384078">
              <a:spcBef>
                <a:spcPts val="2016"/>
              </a:spcBef>
              <a:spcAft>
                <a:spcPts val="2016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16" name="Google Shape;116;p4"/>
          <p:cNvSpPr txBox="1">
            <a:spLocks noGrp="1"/>
          </p:cNvSpPr>
          <p:nvPr>
            <p:ph type="title"/>
          </p:nvPr>
        </p:nvSpPr>
        <p:spPr>
          <a:xfrm>
            <a:off x="1128203" y="659215"/>
            <a:ext cx="9265669" cy="8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00068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6"/>
          <p:cNvGrpSpPr/>
          <p:nvPr/>
        </p:nvGrpSpPr>
        <p:grpSpPr>
          <a:xfrm>
            <a:off x="756850" y="459374"/>
            <a:ext cx="10000311" cy="5939257"/>
            <a:chOff x="238125" y="847975"/>
            <a:chExt cx="7143400" cy="4009400"/>
          </a:xfrm>
        </p:grpSpPr>
        <p:sp>
          <p:nvSpPr>
            <p:cNvPr id="156" name="Google Shape;156;p6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" name="Google Shape;160;p6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" name="Google Shape;161;p6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" name="Google Shape;183;p6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" name="Google Shape;184;p6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86" name="Google Shape;186;p6"/>
          <p:cNvSpPr txBox="1">
            <a:spLocks noGrp="1"/>
          </p:cNvSpPr>
          <p:nvPr>
            <p:ph type="title"/>
          </p:nvPr>
        </p:nvSpPr>
        <p:spPr>
          <a:xfrm>
            <a:off x="1128203" y="659215"/>
            <a:ext cx="9265669" cy="8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90260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oogle Shape;188;p7"/>
          <p:cNvGrpSpPr/>
          <p:nvPr/>
        </p:nvGrpSpPr>
        <p:grpSpPr>
          <a:xfrm>
            <a:off x="760882" y="459374"/>
            <a:ext cx="10000311" cy="5939257"/>
            <a:chOff x="238125" y="847975"/>
            <a:chExt cx="7143400" cy="4009400"/>
          </a:xfrm>
        </p:grpSpPr>
        <p:sp>
          <p:nvSpPr>
            <p:cNvPr id="189" name="Google Shape;189;p7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" name="Google Shape;213;p7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4" name="Google Shape;214;p7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7" name="Google Shape;217;p7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8" name="Google Shape;218;p7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19" name="Google Shape;219;p7"/>
          <p:cNvSpPr txBox="1">
            <a:spLocks noGrp="1"/>
          </p:cNvSpPr>
          <p:nvPr>
            <p:ph type="subTitle" idx="1"/>
          </p:nvPr>
        </p:nvSpPr>
        <p:spPr>
          <a:xfrm flipH="1">
            <a:off x="1342699" y="1613833"/>
            <a:ext cx="8836993" cy="47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51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512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512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512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512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512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512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512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512"/>
            </a:lvl9pPr>
          </a:lstStyle>
          <a:p>
            <a:endParaRPr/>
          </a:p>
        </p:txBody>
      </p:sp>
      <p:sp>
        <p:nvSpPr>
          <p:cNvPr id="220" name="Google Shape;220;p7"/>
          <p:cNvSpPr txBox="1">
            <a:spLocks noGrp="1"/>
          </p:cNvSpPr>
          <p:nvPr>
            <p:ph type="title"/>
          </p:nvPr>
        </p:nvSpPr>
        <p:spPr>
          <a:xfrm>
            <a:off x="1128203" y="659215"/>
            <a:ext cx="9265669" cy="8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59454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8"/>
          <p:cNvSpPr txBox="1">
            <a:spLocks noGrp="1"/>
          </p:cNvSpPr>
          <p:nvPr>
            <p:ph type="title"/>
          </p:nvPr>
        </p:nvSpPr>
        <p:spPr>
          <a:xfrm>
            <a:off x="2631088" y="1914800"/>
            <a:ext cx="6346214" cy="30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561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048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048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048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048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048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048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048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048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5409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half">
  <p:cSld name="Title + 1 column half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6"/>
          <p:cNvGrpSpPr/>
          <p:nvPr/>
        </p:nvGrpSpPr>
        <p:grpSpPr>
          <a:xfrm>
            <a:off x="0" y="0"/>
            <a:ext cx="11522075" cy="6858003"/>
            <a:chOff x="0" y="0"/>
            <a:chExt cx="9144000" cy="5143502"/>
          </a:xfrm>
        </p:grpSpPr>
        <p:pic>
          <p:nvPicPr>
            <p:cNvPr id="44" name="Google Shape;44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" name="Google Shape;45;p6"/>
            <p:cNvSpPr/>
            <p:nvPr/>
          </p:nvSpPr>
          <p:spPr>
            <a:xfrm>
              <a:off x="621650" y="621800"/>
              <a:ext cx="7908000" cy="3900300"/>
            </a:xfrm>
            <a:prstGeom prst="roundRect">
              <a:avLst>
                <a:gd name="adj" fmla="val 740"/>
              </a:avLst>
            </a:prstGeom>
            <a:solidFill>
              <a:schemeClr val="lt1"/>
            </a:solidFill>
            <a:ln>
              <a:noFill/>
            </a:ln>
            <a:effectLst>
              <a:outerShdw blurRad="214313" dist="38100" dir="5400000" algn="bl" rotWithShape="0">
                <a:schemeClr val="dk1">
                  <a:alpha val="6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pic>
          <p:nvPicPr>
            <p:cNvPr id="46" name="Google Shape;46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2500" y="1944450"/>
              <a:ext cx="595725" cy="753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" name="Google Shape;47;p6"/>
            <p:cNvPicPr preferRelativeResize="0"/>
            <p:nvPr/>
          </p:nvPicPr>
          <p:blipFill rotWithShape="1">
            <a:blip r:embed="rId4">
              <a:alphaModFix/>
            </a:blip>
            <a:srcRect r="22480"/>
            <a:stretch/>
          </p:blipFill>
          <p:spPr>
            <a:xfrm>
              <a:off x="8047947" y="1912825"/>
              <a:ext cx="1096050" cy="1945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Google Shape;48;p6"/>
            <p:cNvPicPr preferRelativeResize="0"/>
            <p:nvPr/>
          </p:nvPicPr>
          <p:blipFill rotWithShape="1">
            <a:blip r:embed="rId5">
              <a:alphaModFix/>
            </a:blip>
            <a:srcRect b="27081"/>
            <a:stretch/>
          </p:blipFill>
          <p:spPr>
            <a:xfrm>
              <a:off x="215950" y="4149127"/>
              <a:ext cx="1902000" cy="994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9" name="Google Shape;49;p6"/>
          <p:cNvSpPr txBox="1">
            <a:spLocks noGrp="1"/>
          </p:cNvSpPr>
          <p:nvPr>
            <p:ph type="title"/>
          </p:nvPr>
        </p:nvSpPr>
        <p:spPr>
          <a:xfrm>
            <a:off x="1238743" y="1278489"/>
            <a:ext cx="4226273" cy="824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1"/>
          </p:nvPr>
        </p:nvSpPr>
        <p:spPr>
          <a:xfrm>
            <a:off x="1238743" y="2550701"/>
            <a:ext cx="4226273" cy="299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588142" lvl="0" indent="-441107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300"/>
            </a:lvl1pPr>
            <a:lvl2pPr marL="1176284" lvl="1" indent="-441107" rtl="0">
              <a:spcBef>
                <a:spcPts val="772"/>
              </a:spcBef>
              <a:spcAft>
                <a:spcPts val="0"/>
              </a:spcAft>
              <a:buSzPts val="1800"/>
              <a:buChar char="○"/>
              <a:defRPr sz="2300"/>
            </a:lvl2pPr>
            <a:lvl3pPr marL="1764426" lvl="2" indent="-441107" rtl="0">
              <a:spcBef>
                <a:spcPts val="772"/>
              </a:spcBef>
              <a:spcAft>
                <a:spcPts val="0"/>
              </a:spcAft>
              <a:buSzPts val="1800"/>
              <a:buChar char="■"/>
              <a:defRPr sz="2300"/>
            </a:lvl3pPr>
            <a:lvl4pPr marL="2352568" lvl="3" indent="-441107" rtl="0">
              <a:spcBef>
                <a:spcPts val="772"/>
              </a:spcBef>
              <a:spcAft>
                <a:spcPts val="0"/>
              </a:spcAft>
              <a:buSzPts val="1800"/>
              <a:buChar char="●"/>
              <a:defRPr sz="2300"/>
            </a:lvl4pPr>
            <a:lvl5pPr marL="2940710" lvl="4" indent="-441107" rtl="0">
              <a:spcBef>
                <a:spcPts val="772"/>
              </a:spcBef>
              <a:spcAft>
                <a:spcPts val="0"/>
              </a:spcAft>
              <a:buSzPts val="1800"/>
              <a:buChar char="○"/>
              <a:defRPr sz="2300"/>
            </a:lvl5pPr>
            <a:lvl6pPr marL="3528852" lvl="5" indent="-441107" rtl="0">
              <a:spcBef>
                <a:spcPts val="772"/>
              </a:spcBef>
              <a:spcAft>
                <a:spcPts val="0"/>
              </a:spcAft>
              <a:buSzPts val="1800"/>
              <a:buChar char="■"/>
              <a:defRPr sz="2300"/>
            </a:lvl6pPr>
            <a:lvl7pPr marL="4116995" lvl="6" indent="-441107" rtl="0">
              <a:spcBef>
                <a:spcPts val="772"/>
              </a:spcBef>
              <a:spcAft>
                <a:spcPts val="0"/>
              </a:spcAft>
              <a:buSzPts val="1800"/>
              <a:buChar char="●"/>
              <a:defRPr sz="2300"/>
            </a:lvl7pPr>
            <a:lvl8pPr marL="4705137" lvl="7" indent="-441107" rtl="0">
              <a:spcBef>
                <a:spcPts val="772"/>
              </a:spcBef>
              <a:spcAft>
                <a:spcPts val="0"/>
              </a:spcAft>
              <a:buSzPts val="1800"/>
              <a:buChar char="○"/>
              <a:defRPr sz="2300"/>
            </a:lvl8pPr>
            <a:lvl9pPr marL="5293279" lvl="8" indent="-441107" rtl="0">
              <a:spcBef>
                <a:spcPts val="772"/>
              </a:spcBef>
              <a:spcAft>
                <a:spcPts val="772"/>
              </a:spcAft>
              <a:buSzPts val="1800"/>
              <a:buChar char="■"/>
              <a:defRPr sz="2300"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5415338" y="6033367"/>
            <a:ext cx="691400" cy="49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A7362F"/>
                </a:solidFill>
              </a:rPr>
              <a:pPr/>
              <a:t>‹#›</a:t>
            </a:fld>
            <a:endParaRPr lang="en">
              <a:solidFill>
                <a:srgbClr val="A7362F"/>
              </a:solidFill>
            </a:endParaRPr>
          </a:p>
        </p:txBody>
      </p:sp>
      <p:grpSp>
        <p:nvGrpSpPr>
          <p:cNvPr id="52" name="Google Shape;52;p6"/>
          <p:cNvGrpSpPr/>
          <p:nvPr/>
        </p:nvGrpSpPr>
        <p:grpSpPr>
          <a:xfrm>
            <a:off x="1238729" y="2231662"/>
            <a:ext cx="883386" cy="189863"/>
            <a:chOff x="4478514" y="1213654"/>
            <a:chExt cx="701061" cy="142397"/>
          </a:xfrm>
        </p:grpSpPr>
        <p:sp>
          <p:nvSpPr>
            <p:cNvPr id="53" name="Google Shape;53;p6"/>
            <p:cNvSpPr/>
            <p:nvPr/>
          </p:nvSpPr>
          <p:spPr>
            <a:xfrm>
              <a:off x="4478514" y="1213654"/>
              <a:ext cx="186973" cy="142397"/>
            </a:xfrm>
            <a:custGeom>
              <a:avLst/>
              <a:gdLst/>
              <a:ahLst/>
              <a:cxnLst/>
              <a:rect l="l" t="t" r="r" b="b"/>
              <a:pathLst>
                <a:path w="130979" h="99753" extrusionOk="0">
                  <a:moveTo>
                    <a:pt x="65345" y="92524"/>
                  </a:moveTo>
                  <a:lnTo>
                    <a:pt x="35275" y="99753"/>
                  </a:lnTo>
                  <a:lnTo>
                    <a:pt x="23131" y="94837"/>
                  </a:lnTo>
                  <a:lnTo>
                    <a:pt x="30648" y="87320"/>
                  </a:lnTo>
                  <a:lnTo>
                    <a:pt x="15035" y="84139"/>
                  </a:lnTo>
                  <a:lnTo>
                    <a:pt x="0" y="68526"/>
                  </a:lnTo>
                  <a:lnTo>
                    <a:pt x="21396" y="59562"/>
                  </a:lnTo>
                  <a:lnTo>
                    <a:pt x="13589" y="51177"/>
                  </a:lnTo>
                  <a:lnTo>
                    <a:pt x="10409" y="22842"/>
                  </a:lnTo>
                  <a:lnTo>
                    <a:pt x="37588" y="26312"/>
                  </a:lnTo>
                  <a:lnTo>
                    <a:pt x="49442" y="39612"/>
                  </a:lnTo>
                  <a:lnTo>
                    <a:pt x="48575" y="21396"/>
                  </a:lnTo>
                  <a:lnTo>
                    <a:pt x="64767" y="0"/>
                  </a:lnTo>
                  <a:lnTo>
                    <a:pt x="81826" y="23131"/>
                  </a:lnTo>
                  <a:lnTo>
                    <a:pt x="81248" y="39034"/>
                  </a:lnTo>
                  <a:lnTo>
                    <a:pt x="91657" y="26312"/>
                  </a:lnTo>
                  <a:lnTo>
                    <a:pt x="119703" y="22553"/>
                  </a:lnTo>
                  <a:lnTo>
                    <a:pt x="116523" y="51177"/>
                  </a:lnTo>
                  <a:lnTo>
                    <a:pt x="107559" y="60430"/>
                  </a:lnTo>
                  <a:lnTo>
                    <a:pt x="130979" y="69104"/>
                  </a:lnTo>
                  <a:lnTo>
                    <a:pt x="113631" y="84717"/>
                  </a:lnTo>
                  <a:lnTo>
                    <a:pt x="98596" y="86741"/>
                  </a:lnTo>
                  <a:lnTo>
                    <a:pt x="105824" y="95126"/>
                  </a:lnTo>
                  <a:lnTo>
                    <a:pt x="94837" y="99174"/>
                  </a:lnTo>
                  <a:close/>
                </a:path>
              </a:pathLst>
            </a:custGeom>
            <a:solidFill>
              <a:srgbClr val="E6DCD2"/>
            </a:solidFill>
            <a:ln>
              <a:noFill/>
            </a:ln>
          </p:spPr>
        </p:sp>
        <p:cxnSp>
          <p:nvCxnSpPr>
            <p:cNvPr id="54" name="Google Shape;54;p6"/>
            <p:cNvCxnSpPr/>
            <p:nvPr/>
          </p:nvCxnSpPr>
          <p:spPr>
            <a:xfrm>
              <a:off x="4677975" y="1296550"/>
              <a:ext cx="501600" cy="0"/>
            </a:xfrm>
            <a:prstGeom prst="straightConnector1">
              <a:avLst/>
            </a:prstGeom>
            <a:noFill/>
            <a:ln w="9525" cap="flat" cmpd="sng">
              <a:solidFill>
                <a:srgbClr val="E6DCD2"/>
              </a:solidFill>
              <a:prstDash val="solid"/>
              <a:round/>
              <a:headEnd type="none" w="sm" len="sm"/>
              <a:tailEnd type="oval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9364251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9"/>
          <p:cNvSpPr txBox="1">
            <a:spLocks noGrp="1"/>
          </p:cNvSpPr>
          <p:nvPr>
            <p:ph type="subTitle" idx="1"/>
          </p:nvPr>
        </p:nvSpPr>
        <p:spPr>
          <a:xfrm rot="212600">
            <a:off x="4557895" y="1894206"/>
            <a:ext cx="4134758" cy="9289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46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46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46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46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46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46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46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46"/>
            </a:lvl9pPr>
          </a:lstStyle>
          <a:p>
            <a:endParaRPr/>
          </a:p>
        </p:txBody>
      </p:sp>
      <p:sp>
        <p:nvSpPr>
          <p:cNvPr id="225" name="Google Shape;225;p9"/>
          <p:cNvSpPr txBox="1">
            <a:spLocks noGrp="1"/>
          </p:cNvSpPr>
          <p:nvPr>
            <p:ph type="body" idx="2"/>
          </p:nvPr>
        </p:nvSpPr>
        <p:spPr>
          <a:xfrm rot="212793">
            <a:off x="3859229" y="3279293"/>
            <a:ext cx="5670966" cy="21673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576118" lvl="0" indent="-48009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unito Light"/>
              <a:buChar char="●"/>
              <a:defRPr/>
            </a:lvl1pPr>
            <a:lvl2pPr marL="1152235" lvl="1" indent="-416085" rtl="0">
              <a:spcBef>
                <a:spcPts val="2016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728353" lvl="2" indent="-408083" rtl="0">
              <a:spcBef>
                <a:spcPts val="2016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304471" lvl="3" indent="-408083" rtl="0">
              <a:spcBef>
                <a:spcPts val="2016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880589" lvl="4" indent="-384078" rtl="0">
              <a:spcBef>
                <a:spcPts val="2016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3456706" lvl="5" indent="-384078" rtl="0">
              <a:spcBef>
                <a:spcPts val="2016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4032824" lvl="6" indent="-392080" rtl="0">
              <a:spcBef>
                <a:spcPts val="2016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608942" lvl="7" indent="-392080" rtl="0">
              <a:spcBef>
                <a:spcPts val="2016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185059" lvl="8" indent="-384078" rtl="0">
              <a:spcBef>
                <a:spcPts val="2016"/>
              </a:spcBef>
              <a:spcAft>
                <a:spcPts val="2016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26" name="Google Shape;226;p9"/>
          <p:cNvSpPr txBox="1">
            <a:spLocks noGrp="1"/>
          </p:cNvSpPr>
          <p:nvPr>
            <p:ph type="title"/>
          </p:nvPr>
        </p:nvSpPr>
        <p:spPr>
          <a:xfrm rot="-552747">
            <a:off x="1445577" y="1080873"/>
            <a:ext cx="2436778" cy="19916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72032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"/>
          <p:cNvSpPr txBox="1">
            <a:spLocks noGrp="1"/>
          </p:cNvSpPr>
          <p:nvPr>
            <p:ph type="title" hasCustomPrompt="1"/>
          </p:nvPr>
        </p:nvSpPr>
        <p:spPr>
          <a:xfrm rot="184">
            <a:off x="2225188" y="1762267"/>
            <a:ext cx="7071636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561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121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121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121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121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121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121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121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121"/>
            </a:lvl9pPr>
          </a:lstStyle>
          <a:p>
            <a:r>
              <a:t>xx%</a:t>
            </a:r>
          </a:p>
        </p:txBody>
      </p:sp>
      <p:sp>
        <p:nvSpPr>
          <p:cNvPr id="234" name="Google Shape;234;p12"/>
          <p:cNvSpPr txBox="1">
            <a:spLocks noGrp="1"/>
          </p:cNvSpPr>
          <p:nvPr>
            <p:ph type="subTitle" idx="1"/>
          </p:nvPr>
        </p:nvSpPr>
        <p:spPr>
          <a:xfrm flipH="1">
            <a:off x="3139495" y="3637633"/>
            <a:ext cx="5243149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3024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12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12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12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12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12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12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12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12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3171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13"/>
          <p:cNvGrpSpPr/>
          <p:nvPr/>
        </p:nvGrpSpPr>
        <p:grpSpPr>
          <a:xfrm>
            <a:off x="760882" y="459374"/>
            <a:ext cx="10000311" cy="5939257"/>
            <a:chOff x="238125" y="847975"/>
            <a:chExt cx="7143400" cy="4009400"/>
          </a:xfrm>
        </p:grpSpPr>
        <p:sp>
          <p:nvSpPr>
            <p:cNvPr id="237" name="Google Shape;237;p13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" name="Google Shape;238;p13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" name="Google Shape;239;p13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" name="Google Shape;240;p13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" name="Google Shape;241;p13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" name="Google Shape;242;p13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" name="Google Shape;243;p13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" name="Google Shape;244;p13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5" name="Google Shape;245;p13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6" name="Google Shape;246;p13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7" name="Google Shape;247;p13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8" name="Google Shape;248;p13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67" name="Google Shape;267;p13"/>
          <p:cNvSpPr txBox="1">
            <a:spLocks noGrp="1"/>
          </p:cNvSpPr>
          <p:nvPr>
            <p:ph type="title" hasCustomPrompt="1"/>
          </p:nvPr>
        </p:nvSpPr>
        <p:spPr>
          <a:xfrm flipH="1">
            <a:off x="8130219" y="2453820"/>
            <a:ext cx="152418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670" b="0">
                <a:solidFill>
                  <a:schemeClr val="accent3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6931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6931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6931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6931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6931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6931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6931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6931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68" name="Google Shape;268;p13"/>
          <p:cNvSpPr txBox="1">
            <a:spLocks noGrp="1"/>
          </p:cNvSpPr>
          <p:nvPr>
            <p:ph type="subTitle" idx="1"/>
          </p:nvPr>
        </p:nvSpPr>
        <p:spPr>
          <a:xfrm flipH="1">
            <a:off x="1280168" y="4607600"/>
            <a:ext cx="2694154" cy="12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13"/>
          <p:cNvSpPr txBox="1">
            <a:spLocks noGrp="1"/>
          </p:cNvSpPr>
          <p:nvPr>
            <p:ph type="subTitle" idx="2"/>
          </p:nvPr>
        </p:nvSpPr>
        <p:spPr>
          <a:xfrm>
            <a:off x="7545233" y="4640465"/>
            <a:ext cx="2694154" cy="12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13"/>
          <p:cNvSpPr txBox="1">
            <a:spLocks noGrp="1"/>
          </p:cNvSpPr>
          <p:nvPr>
            <p:ph type="subTitle" idx="3"/>
          </p:nvPr>
        </p:nvSpPr>
        <p:spPr>
          <a:xfrm flipH="1">
            <a:off x="4413947" y="4607600"/>
            <a:ext cx="2694154" cy="12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3"/>
          <p:cNvSpPr txBox="1">
            <a:spLocks noGrp="1"/>
          </p:cNvSpPr>
          <p:nvPr>
            <p:ph type="subTitle" idx="4"/>
          </p:nvPr>
        </p:nvSpPr>
        <p:spPr>
          <a:xfrm flipH="1">
            <a:off x="1280184" y="4054900"/>
            <a:ext cx="2694154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252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272" name="Google Shape;272;p13"/>
          <p:cNvSpPr txBox="1">
            <a:spLocks noGrp="1"/>
          </p:cNvSpPr>
          <p:nvPr>
            <p:ph type="subTitle" idx="5"/>
          </p:nvPr>
        </p:nvSpPr>
        <p:spPr>
          <a:xfrm>
            <a:off x="7545202" y="4054900"/>
            <a:ext cx="2694154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252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273" name="Google Shape;273;p13"/>
          <p:cNvSpPr txBox="1">
            <a:spLocks noGrp="1"/>
          </p:cNvSpPr>
          <p:nvPr>
            <p:ph type="subTitle" idx="6"/>
          </p:nvPr>
        </p:nvSpPr>
        <p:spPr>
          <a:xfrm flipH="1">
            <a:off x="4413961" y="4054900"/>
            <a:ext cx="2694154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252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274" name="Google Shape;274;p13"/>
          <p:cNvSpPr txBox="1">
            <a:spLocks noGrp="1"/>
          </p:cNvSpPr>
          <p:nvPr>
            <p:ph type="title" idx="7" hasCustomPrompt="1"/>
          </p:nvPr>
        </p:nvSpPr>
        <p:spPr>
          <a:xfrm rot="477559">
            <a:off x="4927009" y="2453884"/>
            <a:ext cx="1668019" cy="77024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567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693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693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693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693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693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693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693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693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75" name="Google Shape;275;p13"/>
          <p:cNvSpPr txBox="1">
            <a:spLocks noGrp="1"/>
          </p:cNvSpPr>
          <p:nvPr>
            <p:ph type="title" idx="8" hasCustomPrompt="1"/>
          </p:nvPr>
        </p:nvSpPr>
        <p:spPr>
          <a:xfrm rot="-498617">
            <a:off x="1947168" y="2453749"/>
            <a:ext cx="1360035" cy="770467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5670" b="0">
                <a:solidFill>
                  <a:schemeClr val="accent3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693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693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693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693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693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693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693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693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76" name="Google Shape;276;p13"/>
          <p:cNvSpPr txBox="1">
            <a:spLocks noGrp="1"/>
          </p:cNvSpPr>
          <p:nvPr>
            <p:ph type="title" idx="9"/>
          </p:nvPr>
        </p:nvSpPr>
        <p:spPr>
          <a:xfrm>
            <a:off x="1128203" y="659215"/>
            <a:ext cx="9265669" cy="8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7530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4"/>
          <p:cNvSpPr txBox="1">
            <a:spLocks noGrp="1"/>
          </p:cNvSpPr>
          <p:nvPr>
            <p:ph type="title"/>
          </p:nvPr>
        </p:nvSpPr>
        <p:spPr>
          <a:xfrm rot="-452303">
            <a:off x="1102430" y="1085036"/>
            <a:ext cx="2391617" cy="13750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92832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17"/>
          <p:cNvGrpSpPr/>
          <p:nvPr/>
        </p:nvGrpSpPr>
        <p:grpSpPr>
          <a:xfrm>
            <a:off x="756850" y="459374"/>
            <a:ext cx="10000311" cy="5939257"/>
            <a:chOff x="238125" y="847975"/>
            <a:chExt cx="7143400" cy="4009400"/>
          </a:xfrm>
        </p:grpSpPr>
        <p:sp>
          <p:nvSpPr>
            <p:cNvPr id="326" name="Google Shape;326;p17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" name="Google Shape;327;p17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8" name="Google Shape;328;p17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9" name="Google Shape;329;p17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0" name="Google Shape;330;p17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1" name="Google Shape;331;p17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2" name="Google Shape;332;p17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3" name="Google Shape;333;p17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4" name="Google Shape;334;p17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5" name="Google Shape;335;p17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6" name="Google Shape;336;p17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7" name="Google Shape;337;p17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8" name="Google Shape;338;p17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9" name="Google Shape;339;p17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0" name="Google Shape;340;p17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1" name="Google Shape;341;p17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2" name="Google Shape;342;p17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3" name="Google Shape;343;p17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" name="Google Shape;344;p17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5" name="Google Shape;345;p17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6" name="Google Shape;346;p17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7" name="Google Shape;347;p17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8" name="Google Shape;348;p17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9" name="Google Shape;349;p17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0" name="Google Shape;350;p17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1" name="Google Shape;351;p17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2" name="Google Shape;352;p17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3" name="Google Shape;353;p17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4" name="Google Shape;354;p17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" name="Google Shape;355;p17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56" name="Google Shape;356;p17"/>
          <p:cNvSpPr txBox="1">
            <a:spLocks noGrp="1"/>
          </p:cNvSpPr>
          <p:nvPr>
            <p:ph type="subTitle" idx="1"/>
          </p:nvPr>
        </p:nvSpPr>
        <p:spPr>
          <a:xfrm flipH="1">
            <a:off x="6114644" y="1798667"/>
            <a:ext cx="2005023" cy="103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78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78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78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78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78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78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78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78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357" name="Google Shape;357;p17"/>
          <p:cNvSpPr txBox="1">
            <a:spLocks noGrp="1"/>
          </p:cNvSpPr>
          <p:nvPr>
            <p:ph type="subTitle" idx="2"/>
          </p:nvPr>
        </p:nvSpPr>
        <p:spPr>
          <a:xfrm flipH="1">
            <a:off x="5353311" y="2632567"/>
            <a:ext cx="2766356" cy="13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12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12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12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12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12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12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12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12"/>
            </a:lvl9pPr>
          </a:lstStyle>
          <a:p>
            <a:endParaRPr/>
          </a:p>
        </p:txBody>
      </p:sp>
      <p:sp>
        <p:nvSpPr>
          <p:cNvPr id="358" name="Google Shape;358;p17"/>
          <p:cNvSpPr txBox="1">
            <a:spLocks noGrp="1"/>
          </p:cNvSpPr>
          <p:nvPr>
            <p:ph type="subTitle" idx="3"/>
          </p:nvPr>
        </p:nvSpPr>
        <p:spPr>
          <a:xfrm flipH="1">
            <a:off x="3464718" y="3584767"/>
            <a:ext cx="2005023" cy="103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78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78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78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78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78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78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78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78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359" name="Google Shape;359;p17"/>
          <p:cNvSpPr txBox="1">
            <a:spLocks noGrp="1"/>
          </p:cNvSpPr>
          <p:nvPr>
            <p:ph type="subTitle" idx="4"/>
          </p:nvPr>
        </p:nvSpPr>
        <p:spPr>
          <a:xfrm flipH="1">
            <a:off x="3465002" y="4418667"/>
            <a:ext cx="2766356" cy="13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12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12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12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12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12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12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12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12"/>
            </a:lvl9pPr>
          </a:lstStyle>
          <a:p>
            <a:endParaRPr/>
          </a:p>
        </p:txBody>
      </p:sp>
      <p:sp>
        <p:nvSpPr>
          <p:cNvPr id="360" name="Google Shape;360;p17"/>
          <p:cNvSpPr txBox="1">
            <a:spLocks noGrp="1"/>
          </p:cNvSpPr>
          <p:nvPr>
            <p:ph type="title"/>
          </p:nvPr>
        </p:nvSpPr>
        <p:spPr>
          <a:xfrm>
            <a:off x="1128203" y="659215"/>
            <a:ext cx="9265669" cy="8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30131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2">
  <p:cSld name="Header 2"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21"/>
          <p:cNvSpPr/>
          <p:nvPr/>
        </p:nvSpPr>
        <p:spPr>
          <a:xfrm rot="-219180" flipH="1">
            <a:off x="2687938" y="814611"/>
            <a:ext cx="4382074" cy="5268488"/>
          </a:xfrm>
          <a:custGeom>
            <a:avLst/>
            <a:gdLst/>
            <a:ahLst/>
            <a:cxnLst/>
            <a:rect l="l" t="t" r="r" b="b"/>
            <a:pathLst>
              <a:path w="34540" h="39245" extrusionOk="0">
                <a:moveTo>
                  <a:pt x="1" y="0"/>
                </a:moveTo>
                <a:lnTo>
                  <a:pt x="1" y="39245"/>
                </a:lnTo>
                <a:lnTo>
                  <a:pt x="34539" y="39245"/>
                </a:lnTo>
                <a:lnTo>
                  <a:pt x="34539" y="1374"/>
                </a:lnTo>
                <a:cubicBezTo>
                  <a:pt x="34239" y="901"/>
                  <a:pt x="34065" y="395"/>
                  <a:pt x="33702" y="0"/>
                </a:cubicBezTo>
                <a:lnTo>
                  <a:pt x="32818" y="0"/>
                </a:lnTo>
                <a:cubicBezTo>
                  <a:pt x="32660" y="537"/>
                  <a:pt x="32470" y="1074"/>
                  <a:pt x="32628" y="1564"/>
                </a:cubicBezTo>
                <a:cubicBezTo>
                  <a:pt x="33276" y="1864"/>
                  <a:pt x="33197" y="2827"/>
                  <a:pt x="32486" y="3017"/>
                </a:cubicBezTo>
                <a:cubicBezTo>
                  <a:pt x="32419" y="3033"/>
                  <a:pt x="32354" y="3041"/>
                  <a:pt x="32291" y="3041"/>
                </a:cubicBezTo>
                <a:cubicBezTo>
                  <a:pt x="31683" y="3041"/>
                  <a:pt x="31280" y="2330"/>
                  <a:pt x="31681" y="1801"/>
                </a:cubicBezTo>
                <a:lnTo>
                  <a:pt x="31681" y="0"/>
                </a:lnTo>
                <a:lnTo>
                  <a:pt x="30117" y="0"/>
                </a:lnTo>
                <a:cubicBezTo>
                  <a:pt x="30086" y="553"/>
                  <a:pt x="30117" y="1090"/>
                  <a:pt x="30243" y="1627"/>
                </a:cubicBezTo>
                <a:cubicBezTo>
                  <a:pt x="30861" y="2075"/>
                  <a:pt x="30543" y="3034"/>
                  <a:pt x="29807" y="3034"/>
                </a:cubicBezTo>
                <a:cubicBezTo>
                  <a:pt x="29789" y="3034"/>
                  <a:pt x="29772" y="3034"/>
                  <a:pt x="29754" y="3033"/>
                </a:cubicBezTo>
                <a:cubicBezTo>
                  <a:pt x="28980" y="3001"/>
                  <a:pt x="28743" y="1975"/>
                  <a:pt x="29406" y="1596"/>
                </a:cubicBezTo>
                <a:cubicBezTo>
                  <a:pt x="29485" y="1059"/>
                  <a:pt x="29517" y="537"/>
                  <a:pt x="29485" y="0"/>
                </a:cubicBezTo>
                <a:lnTo>
                  <a:pt x="27685" y="0"/>
                </a:lnTo>
                <a:cubicBezTo>
                  <a:pt x="27732" y="632"/>
                  <a:pt x="27827" y="1248"/>
                  <a:pt x="27954" y="1864"/>
                </a:cubicBezTo>
                <a:cubicBezTo>
                  <a:pt x="28265" y="2402"/>
                  <a:pt x="27866" y="3028"/>
                  <a:pt x="27303" y="3028"/>
                </a:cubicBezTo>
                <a:cubicBezTo>
                  <a:pt x="27238" y="3028"/>
                  <a:pt x="27170" y="3019"/>
                  <a:pt x="27101" y="3001"/>
                </a:cubicBezTo>
                <a:cubicBezTo>
                  <a:pt x="26437" y="2843"/>
                  <a:pt x="26295" y="1959"/>
                  <a:pt x="26895" y="1596"/>
                </a:cubicBezTo>
                <a:cubicBezTo>
                  <a:pt x="26943" y="1059"/>
                  <a:pt x="27148" y="553"/>
                  <a:pt x="27038" y="0"/>
                </a:cubicBezTo>
                <a:lnTo>
                  <a:pt x="25064" y="0"/>
                </a:lnTo>
                <a:cubicBezTo>
                  <a:pt x="25127" y="601"/>
                  <a:pt x="25237" y="1185"/>
                  <a:pt x="25379" y="1769"/>
                </a:cubicBezTo>
                <a:cubicBezTo>
                  <a:pt x="25790" y="2286"/>
                  <a:pt x="25411" y="3036"/>
                  <a:pt x="24777" y="3036"/>
                </a:cubicBezTo>
                <a:cubicBezTo>
                  <a:pt x="24751" y="3036"/>
                  <a:pt x="24726" y="3035"/>
                  <a:pt x="24700" y="3033"/>
                </a:cubicBezTo>
                <a:cubicBezTo>
                  <a:pt x="24005" y="2954"/>
                  <a:pt x="23753" y="2085"/>
                  <a:pt x="24290" y="1659"/>
                </a:cubicBezTo>
                <a:cubicBezTo>
                  <a:pt x="24369" y="1106"/>
                  <a:pt x="24384" y="553"/>
                  <a:pt x="24353" y="0"/>
                </a:cubicBezTo>
                <a:lnTo>
                  <a:pt x="23026" y="0"/>
                </a:lnTo>
                <a:cubicBezTo>
                  <a:pt x="22979" y="537"/>
                  <a:pt x="22774" y="1090"/>
                  <a:pt x="22726" y="1643"/>
                </a:cubicBezTo>
                <a:cubicBezTo>
                  <a:pt x="23343" y="2075"/>
                  <a:pt x="23011" y="3034"/>
                  <a:pt x="22274" y="3034"/>
                </a:cubicBezTo>
                <a:cubicBezTo>
                  <a:pt x="22256" y="3034"/>
                  <a:pt x="22239" y="3034"/>
                  <a:pt x="22221" y="3033"/>
                </a:cubicBezTo>
                <a:cubicBezTo>
                  <a:pt x="21447" y="2985"/>
                  <a:pt x="21226" y="1943"/>
                  <a:pt x="21921" y="1580"/>
                </a:cubicBezTo>
                <a:cubicBezTo>
                  <a:pt x="22016" y="1043"/>
                  <a:pt x="22142" y="522"/>
                  <a:pt x="22205" y="0"/>
                </a:cubicBezTo>
                <a:lnTo>
                  <a:pt x="19994" y="0"/>
                </a:lnTo>
                <a:cubicBezTo>
                  <a:pt x="19963" y="506"/>
                  <a:pt x="19836" y="1185"/>
                  <a:pt x="20041" y="1532"/>
                </a:cubicBezTo>
                <a:cubicBezTo>
                  <a:pt x="20752" y="1801"/>
                  <a:pt x="20705" y="2827"/>
                  <a:pt x="19963" y="3017"/>
                </a:cubicBezTo>
                <a:cubicBezTo>
                  <a:pt x="19894" y="3035"/>
                  <a:pt x="19828" y="3043"/>
                  <a:pt x="19763" y="3043"/>
                </a:cubicBezTo>
                <a:cubicBezTo>
                  <a:pt x="19142" y="3043"/>
                  <a:pt x="18731" y="2269"/>
                  <a:pt x="19189" y="1753"/>
                </a:cubicBezTo>
                <a:cubicBezTo>
                  <a:pt x="19189" y="1169"/>
                  <a:pt x="19173" y="585"/>
                  <a:pt x="19141" y="0"/>
                </a:cubicBezTo>
                <a:lnTo>
                  <a:pt x="17767" y="0"/>
                </a:lnTo>
                <a:cubicBezTo>
                  <a:pt x="17752" y="632"/>
                  <a:pt x="17799" y="1280"/>
                  <a:pt x="17941" y="1896"/>
                </a:cubicBezTo>
                <a:cubicBezTo>
                  <a:pt x="18223" y="2431"/>
                  <a:pt x="17826" y="3029"/>
                  <a:pt x="17278" y="3029"/>
                </a:cubicBezTo>
                <a:cubicBezTo>
                  <a:pt x="17211" y="3029"/>
                  <a:pt x="17143" y="3020"/>
                  <a:pt x="17072" y="3001"/>
                </a:cubicBezTo>
                <a:cubicBezTo>
                  <a:pt x="16425" y="2843"/>
                  <a:pt x="16283" y="1990"/>
                  <a:pt x="16836" y="1627"/>
                </a:cubicBezTo>
                <a:cubicBezTo>
                  <a:pt x="16962" y="1090"/>
                  <a:pt x="16994" y="537"/>
                  <a:pt x="16962" y="0"/>
                </a:cubicBezTo>
                <a:lnTo>
                  <a:pt x="15462" y="0"/>
                </a:lnTo>
                <a:cubicBezTo>
                  <a:pt x="15462" y="664"/>
                  <a:pt x="15477" y="1564"/>
                  <a:pt x="15477" y="1975"/>
                </a:cubicBezTo>
                <a:cubicBezTo>
                  <a:pt x="15509" y="2069"/>
                  <a:pt x="15525" y="2164"/>
                  <a:pt x="15525" y="2259"/>
                </a:cubicBezTo>
                <a:cubicBezTo>
                  <a:pt x="15556" y="2701"/>
                  <a:pt x="15209" y="3064"/>
                  <a:pt x="14767" y="3064"/>
                </a:cubicBezTo>
                <a:cubicBezTo>
                  <a:pt x="14325" y="3064"/>
                  <a:pt x="13961" y="2701"/>
                  <a:pt x="13993" y="2259"/>
                </a:cubicBezTo>
                <a:cubicBezTo>
                  <a:pt x="14025" y="1927"/>
                  <a:pt x="14230" y="1643"/>
                  <a:pt x="14546" y="1532"/>
                </a:cubicBezTo>
                <a:cubicBezTo>
                  <a:pt x="14767" y="774"/>
                  <a:pt x="14625" y="601"/>
                  <a:pt x="14719" y="0"/>
                </a:cubicBezTo>
                <a:lnTo>
                  <a:pt x="13393" y="0"/>
                </a:lnTo>
                <a:cubicBezTo>
                  <a:pt x="13251" y="585"/>
                  <a:pt x="12966" y="1122"/>
                  <a:pt x="12809" y="1722"/>
                </a:cubicBezTo>
                <a:cubicBezTo>
                  <a:pt x="13296" y="2239"/>
                  <a:pt x="12911" y="3042"/>
                  <a:pt x="12267" y="3042"/>
                </a:cubicBezTo>
                <a:cubicBezTo>
                  <a:pt x="12203" y="3042"/>
                  <a:pt x="12135" y="3034"/>
                  <a:pt x="12066" y="3017"/>
                </a:cubicBezTo>
                <a:cubicBezTo>
                  <a:pt x="11308" y="2827"/>
                  <a:pt x="11277" y="1753"/>
                  <a:pt x="12035" y="1532"/>
                </a:cubicBezTo>
                <a:cubicBezTo>
                  <a:pt x="12145" y="1027"/>
                  <a:pt x="12272" y="522"/>
                  <a:pt x="12335" y="0"/>
                </a:cubicBezTo>
                <a:lnTo>
                  <a:pt x="10124" y="0"/>
                </a:lnTo>
                <a:cubicBezTo>
                  <a:pt x="10250" y="616"/>
                  <a:pt x="10282" y="1217"/>
                  <a:pt x="10376" y="1817"/>
                </a:cubicBezTo>
                <a:cubicBezTo>
                  <a:pt x="10471" y="1943"/>
                  <a:pt x="10519" y="2101"/>
                  <a:pt x="10519" y="2275"/>
                </a:cubicBezTo>
                <a:cubicBezTo>
                  <a:pt x="10519" y="2718"/>
                  <a:pt x="10153" y="3049"/>
                  <a:pt x="9748" y="3049"/>
                </a:cubicBezTo>
                <a:cubicBezTo>
                  <a:pt x="9647" y="3049"/>
                  <a:pt x="9545" y="3029"/>
                  <a:pt x="9445" y="2985"/>
                </a:cubicBezTo>
                <a:cubicBezTo>
                  <a:pt x="8924" y="2764"/>
                  <a:pt x="8813" y="2085"/>
                  <a:pt x="9224" y="1706"/>
                </a:cubicBezTo>
                <a:cubicBezTo>
                  <a:pt x="9318" y="1138"/>
                  <a:pt x="9397" y="569"/>
                  <a:pt x="9445" y="0"/>
                </a:cubicBezTo>
                <a:lnTo>
                  <a:pt x="7755" y="0"/>
                </a:lnTo>
                <a:cubicBezTo>
                  <a:pt x="7755" y="601"/>
                  <a:pt x="7850" y="1185"/>
                  <a:pt x="7834" y="1769"/>
                </a:cubicBezTo>
                <a:cubicBezTo>
                  <a:pt x="7960" y="1911"/>
                  <a:pt x="8023" y="2085"/>
                  <a:pt x="8023" y="2275"/>
                </a:cubicBezTo>
                <a:cubicBezTo>
                  <a:pt x="8023" y="2725"/>
                  <a:pt x="7658" y="3044"/>
                  <a:pt x="7252" y="3044"/>
                </a:cubicBezTo>
                <a:cubicBezTo>
                  <a:pt x="7131" y="3044"/>
                  <a:pt x="7006" y="3015"/>
                  <a:pt x="6886" y="2954"/>
                </a:cubicBezTo>
                <a:cubicBezTo>
                  <a:pt x="6365" y="2669"/>
                  <a:pt x="6349" y="1927"/>
                  <a:pt x="6839" y="1611"/>
                </a:cubicBezTo>
                <a:cubicBezTo>
                  <a:pt x="6997" y="1090"/>
                  <a:pt x="7076" y="553"/>
                  <a:pt x="7060" y="0"/>
                </a:cubicBezTo>
                <a:lnTo>
                  <a:pt x="5323" y="0"/>
                </a:lnTo>
                <a:lnTo>
                  <a:pt x="5323" y="1769"/>
                </a:lnTo>
                <a:cubicBezTo>
                  <a:pt x="5791" y="2292"/>
                  <a:pt x="5372" y="3054"/>
                  <a:pt x="4755" y="3054"/>
                </a:cubicBezTo>
                <a:cubicBezTo>
                  <a:pt x="4663" y="3054"/>
                  <a:pt x="4568" y="3038"/>
                  <a:pt x="4470" y="3001"/>
                </a:cubicBezTo>
                <a:cubicBezTo>
                  <a:pt x="3728" y="2717"/>
                  <a:pt x="3854" y="1611"/>
                  <a:pt x="4644" y="1501"/>
                </a:cubicBezTo>
                <a:cubicBezTo>
                  <a:pt x="4691" y="995"/>
                  <a:pt x="4707" y="522"/>
                  <a:pt x="4707" y="0"/>
                </a:cubicBezTo>
                <a:lnTo>
                  <a:pt x="2970" y="0"/>
                </a:lnTo>
                <a:cubicBezTo>
                  <a:pt x="2970" y="664"/>
                  <a:pt x="3033" y="1343"/>
                  <a:pt x="2970" y="1990"/>
                </a:cubicBezTo>
                <a:cubicBezTo>
                  <a:pt x="3172" y="2534"/>
                  <a:pt x="2746" y="3038"/>
                  <a:pt x="2252" y="3038"/>
                </a:cubicBezTo>
                <a:cubicBezTo>
                  <a:pt x="2129" y="3038"/>
                  <a:pt x="2003" y="3007"/>
                  <a:pt x="1880" y="2938"/>
                </a:cubicBezTo>
                <a:cubicBezTo>
                  <a:pt x="1248" y="2590"/>
                  <a:pt x="1391" y="1643"/>
                  <a:pt x="2101" y="1517"/>
                </a:cubicBezTo>
                <a:cubicBezTo>
                  <a:pt x="2212" y="1043"/>
                  <a:pt x="2275" y="522"/>
                  <a:pt x="240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38100" dir="5400000" algn="bl" rotWithShape="0">
              <a:srgbClr val="783F04">
                <a:alpha val="32000"/>
              </a:srgbClr>
            </a:outerShdw>
          </a:effectLst>
        </p:spPr>
        <p:txBody>
          <a:bodyPr spcFirstLastPara="1" wrap="square" lIns="115202" tIns="115202" rIns="115202" bIns="115202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764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9" name="Google Shape;489;p21"/>
          <p:cNvSpPr/>
          <p:nvPr/>
        </p:nvSpPr>
        <p:spPr>
          <a:xfrm rot="215472">
            <a:off x="6684400" y="1769890"/>
            <a:ext cx="3294121" cy="2476361"/>
          </a:xfrm>
          <a:custGeom>
            <a:avLst/>
            <a:gdLst/>
            <a:ahLst/>
            <a:cxnLst/>
            <a:rect l="l" t="t" r="r" b="b"/>
            <a:pathLst>
              <a:path w="289820" h="205901" extrusionOk="0">
                <a:moveTo>
                  <a:pt x="152726" y="1"/>
                </a:moveTo>
                <a:cubicBezTo>
                  <a:pt x="146425" y="1"/>
                  <a:pt x="140094" y="2767"/>
                  <a:pt x="135797" y="8344"/>
                </a:cubicBezTo>
                <a:lnTo>
                  <a:pt x="10672" y="171715"/>
                </a:lnTo>
                <a:cubicBezTo>
                  <a:pt x="1" y="185692"/>
                  <a:pt x="10011" y="205900"/>
                  <a:pt x="27576" y="205900"/>
                </a:cubicBezTo>
                <a:lnTo>
                  <a:pt x="262717" y="205900"/>
                </a:lnTo>
                <a:cubicBezTo>
                  <a:pt x="279715" y="205900"/>
                  <a:pt x="289820" y="186919"/>
                  <a:pt x="280376" y="172754"/>
                </a:cubicBezTo>
                <a:lnTo>
                  <a:pt x="170266" y="9382"/>
                </a:lnTo>
                <a:cubicBezTo>
                  <a:pt x="166124" y="3145"/>
                  <a:pt x="159443" y="1"/>
                  <a:pt x="152726" y="1"/>
                </a:cubicBezTo>
                <a:close/>
              </a:path>
            </a:pathLst>
          </a:custGeom>
          <a:solidFill>
            <a:srgbClr val="CCEEF7"/>
          </a:solidFill>
          <a:ln>
            <a:noFill/>
          </a:ln>
          <a:effectLst>
            <a:outerShdw blurRad="57150" dist="1905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115202" tIns="115202" rIns="115202" bIns="115202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764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0" name="Google Shape;490;p21"/>
          <p:cNvSpPr txBox="1">
            <a:spLocks noGrp="1"/>
          </p:cNvSpPr>
          <p:nvPr>
            <p:ph type="ctrTitle"/>
          </p:nvPr>
        </p:nvSpPr>
        <p:spPr>
          <a:xfrm rot="-219092" flipH="1">
            <a:off x="2542292" y="2029987"/>
            <a:ext cx="4635630" cy="220809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48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9pPr>
          </a:lstStyle>
          <a:p>
            <a:endParaRPr/>
          </a:p>
        </p:txBody>
      </p:sp>
      <p:sp>
        <p:nvSpPr>
          <p:cNvPr id="491" name="Google Shape;491;p21"/>
          <p:cNvSpPr txBox="1">
            <a:spLocks noGrp="1"/>
          </p:cNvSpPr>
          <p:nvPr>
            <p:ph type="subTitle" idx="1"/>
          </p:nvPr>
        </p:nvSpPr>
        <p:spPr>
          <a:xfrm rot="-219126" flipH="1">
            <a:off x="3176060" y="4437696"/>
            <a:ext cx="3584491" cy="9828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6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6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6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6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6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6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6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60"/>
            </a:lvl9pPr>
          </a:lstStyle>
          <a:p>
            <a:endParaRPr/>
          </a:p>
        </p:txBody>
      </p:sp>
      <p:sp>
        <p:nvSpPr>
          <p:cNvPr id="492" name="Google Shape;492;p21"/>
          <p:cNvSpPr txBox="1">
            <a:spLocks noGrp="1"/>
          </p:cNvSpPr>
          <p:nvPr>
            <p:ph type="title" idx="2" hasCustomPrompt="1"/>
          </p:nvPr>
        </p:nvSpPr>
        <p:spPr>
          <a:xfrm rot="475373" flipH="1">
            <a:off x="7509810" y="2680297"/>
            <a:ext cx="1744205" cy="1226923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6048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6931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6931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6931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6931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6931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6931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6931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6931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3" name="Google Shape;493;p21"/>
          <p:cNvSpPr/>
          <p:nvPr/>
        </p:nvSpPr>
        <p:spPr>
          <a:xfrm rot="3182543">
            <a:off x="7851765" y="1581746"/>
            <a:ext cx="1189433" cy="1175548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1FAFF">
              <a:alpha val="67600"/>
            </a:srgbClr>
          </a:solidFill>
          <a:ln>
            <a:noFill/>
          </a:ln>
          <a:effectLst>
            <a:outerShdw blurRad="42863" dist="9525" dir="5400000" algn="bl" rotWithShape="0">
              <a:srgbClr val="783F04">
                <a:alpha val="22000"/>
              </a:srgbClr>
            </a:outerShdw>
          </a:effectLst>
        </p:spPr>
        <p:txBody>
          <a:bodyPr spcFirstLastPara="1" wrap="square" lIns="115202" tIns="115202" rIns="115202" bIns="115202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764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94" name="Google Shape;494;p21"/>
          <p:cNvGrpSpPr/>
          <p:nvPr/>
        </p:nvGrpSpPr>
        <p:grpSpPr>
          <a:xfrm rot="-219139" flipH="1">
            <a:off x="4394746" y="1075672"/>
            <a:ext cx="563313" cy="715491"/>
            <a:chOff x="2279900" y="1356008"/>
            <a:chExt cx="355973" cy="427192"/>
          </a:xfrm>
        </p:grpSpPr>
        <p:sp>
          <p:nvSpPr>
            <p:cNvPr id="495" name="Google Shape;495;p21"/>
            <p:cNvSpPr/>
            <p:nvPr/>
          </p:nvSpPr>
          <p:spPr>
            <a:xfrm>
              <a:off x="2279900" y="1566300"/>
              <a:ext cx="240900" cy="216900"/>
            </a:xfrm>
            <a:prstGeom prst="ellipse">
              <a:avLst/>
            </a:prstGeom>
            <a:gradFill>
              <a:gsLst>
                <a:gs pos="0">
                  <a:srgbClr val="D9D9D9">
                    <a:alpha val="67058"/>
                  </a:srgbClr>
                </a:gs>
                <a:gs pos="60000">
                  <a:srgbClr val="C3BAA2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496" name="Google Shape;496;p21"/>
            <p:cNvGrpSpPr/>
            <p:nvPr/>
          </p:nvGrpSpPr>
          <p:grpSpPr>
            <a:xfrm>
              <a:off x="2395070" y="1356008"/>
              <a:ext cx="240802" cy="326586"/>
              <a:chOff x="1847775" y="238125"/>
              <a:chExt cx="3637500" cy="4933325"/>
            </a:xfrm>
          </p:grpSpPr>
          <p:sp>
            <p:nvSpPr>
              <p:cNvPr id="497" name="Google Shape;497;p21"/>
              <p:cNvSpPr/>
              <p:nvPr/>
            </p:nvSpPr>
            <p:spPr>
              <a:xfrm>
                <a:off x="1847775" y="3431350"/>
                <a:ext cx="1268050" cy="1740100"/>
              </a:xfrm>
              <a:custGeom>
                <a:avLst/>
                <a:gdLst/>
                <a:ahLst/>
                <a:cxnLst/>
                <a:rect l="l" t="t" r="r" b="b"/>
                <a:pathLst>
                  <a:path w="50722" h="69604" extrusionOk="0">
                    <a:moveTo>
                      <a:pt x="34802" y="0"/>
                    </a:moveTo>
                    <a:lnTo>
                      <a:pt x="0" y="69603"/>
                    </a:lnTo>
                    <a:lnTo>
                      <a:pt x="0" y="69603"/>
                    </a:lnTo>
                    <a:lnTo>
                      <a:pt x="50721" y="12218"/>
                    </a:lnTo>
                    <a:lnTo>
                      <a:pt x="3480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764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98" name="Google Shape;498;p21"/>
              <p:cNvSpPr/>
              <p:nvPr/>
            </p:nvSpPr>
            <p:spPr>
              <a:xfrm>
                <a:off x="1866275" y="774950"/>
                <a:ext cx="3535700" cy="3387625"/>
              </a:xfrm>
              <a:custGeom>
                <a:avLst/>
                <a:gdLst/>
                <a:ahLst/>
                <a:cxnLst/>
                <a:rect l="l" t="t" r="r" b="b"/>
                <a:pathLst>
                  <a:path w="141428" h="135505" extrusionOk="0">
                    <a:moveTo>
                      <a:pt x="70714" y="0"/>
                    </a:moveTo>
                    <a:cubicBezTo>
                      <a:pt x="31840" y="0"/>
                      <a:pt x="0" y="29989"/>
                      <a:pt x="0" y="67752"/>
                    </a:cubicBezTo>
                    <a:cubicBezTo>
                      <a:pt x="0" y="105146"/>
                      <a:pt x="31840" y="135504"/>
                      <a:pt x="70714" y="135504"/>
                    </a:cubicBezTo>
                    <a:cubicBezTo>
                      <a:pt x="109958" y="135504"/>
                      <a:pt x="141428" y="105146"/>
                      <a:pt x="141428" y="67752"/>
                    </a:cubicBezTo>
                    <a:cubicBezTo>
                      <a:pt x="141428" y="29989"/>
                      <a:pt x="109958" y="0"/>
                      <a:pt x="707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rgbClr val="1155CC">
                    <a:alpha val="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764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99" name="Google Shape;499;p21"/>
              <p:cNvSpPr/>
              <p:nvPr/>
            </p:nvSpPr>
            <p:spPr>
              <a:xfrm>
                <a:off x="2690025" y="238125"/>
                <a:ext cx="2795250" cy="2674925"/>
              </a:xfrm>
              <a:custGeom>
                <a:avLst/>
                <a:gdLst/>
                <a:ahLst/>
                <a:cxnLst/>
                <a:rect l="l" t="t" r="r" b="b"/>
                <a:pathLst>
                  <a:path w="111810" h="106997" extrusionOk="0">
                    <a:moveTo>
                      <a:pt x="55905" y="0"/>
                    </a:moveTo>
                    <a:cubicBezTo>
                      <a:pt x="25176" y="0"/>
                      <a:pt x="1" y="24065"/>
                      <a:pt x="1" y="53683"/>
                    </a:cubicBezTo>
                    <a:cubicBezTo>
                      <a:pt x="1" y="83302"/>
                      <a:pt x="25176" y="106996"/>
                      <a:pt x="55905" y="106996"/>
                    </a:cubicBezTo>
                    <a:cubicBezTo>
                      <a:pt x="86634" y="106996"/>
                      <a:pt x="111810" y="83302"/>
                      <a:pt x="111810" y="53683"/>
                    </a:cubicBezTo>
                    <a:cubicBezTo>
                      <a:pt x="111810" y="24065"/>
                      <a:pt x="86634" y="0"/>
                      <a:pt x="559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28575" dist="9525" dir="6480000" algn="bl" rotWithShape="0">
                  <a:srgbClr val="BF9000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764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967096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22"/>
          <p:cNvSpPr txBox="1">
            <a:spLocks noGrp="1"/>
          </p:cNvSpPr>
          <p:nvPr>
            <p:ph type="ctrTitle"/>
          </p:nvPr>
        </p:nvSpPr>
        <p:spPr>
          <a:xfrm flipH="1">
            <a:off x="4205828" y="4489900"/>
            <a:ext cx="3429027" cy="10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12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12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12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12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12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12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12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121"/>
            </a:lvl9pPr>
          </a:lstStyle>
          <a:p>
            <a:endParaRPr/>
          </a:p>
        </p:txBody>
      </p:sp>
      <p:sp>
        <p:nvSpPr>
          <p:cNvPr id="502" name="Google Shape;502;p22"/>
          <p:cNvSpPr txBox="1">
            <a:spLocks noGrp="1"/>
          </p:cNvSpPr>
          <p:nvPr>
            <p:ph type="subTitle" idx="1"/>
          </p:nvPr>
        </p:nvSpPr>
        <p:spPr>
          <a:xfrm flipH="1">
            <a:off x="2657896" y="1621100"/>
            <a:ext cx="6525774" cy="17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24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16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16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16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16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16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16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16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16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02079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Resources"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2" name="Google Shape;572;p25"/>
          <p:cNvGrpSpPr/>
          <p:nvPr/>
        </p:nvGrpSpPr>
        <p:grpSpPr>
          <a:xfrm>
            <a:off x="756850" y="459374"/>
            <a:ext cx="10000311" cy="5939257"/>
            <a:chOff x="238125" y="847975"/>
            <a:chExt cx="7143400" cy="4009400"/>
          </a:xfrm>
        </p:grpSpPr>
        <p:sp>
          <p:nvSpPr>
            <p:cNvPr id="573" name="Google Shape;573;p25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4" name="Google Shape;574;p25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5" name="Google Shape;575;p25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6" name="Google Shape;576;p25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7" name="Google Shape;577;p25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8" name="Google Shape;578;p25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9" name="Google Shape;579;p25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0" name="Google Shape;580;p25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1" name="Google Shape;581;p25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2" name="Google Shape;582;p25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3" name="Google Shape;583;p25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4" name="Google Shape;584;p25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5" name="Google Shape;585;p25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6" name="Google Shape;586;p25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7" name="Google Shape;587;p25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8" name="Google Shape;588;p25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9" name="Google Shape;589;p25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0" name="Google Shape;590;p25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1" name="Google Shape;591;p25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2" name="Google Shape;592;p25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3" name="Google Shape;593;p25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4" name="Google Shape;594;p25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5" name="Google Shape;595;p25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6" name="Google Shape;596;p25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7" name="Google Shape;597;p25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8" name="Google Shape;598;p25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9" name="Google Shape;599;p25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0" name="Google Shape;600;p25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1" name="Google Shape;601;p25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2" name="Google Shape;602;p25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03" name="Google Shape;603;p25"/>
          <p:cNvSpPr txBox="1">
            <a:spLocks noGrp="1"/>
          </p:cNvSpPr>
          <p:nvPr>
            <p:ph type="body" idx="1"/>
          </p:nvPr>
        </p:nvSpPr>
        <p:spPr>
          <a:xfrm>
            <a:off x="1450245" y="1654800"/>
            <a:ext cx="4318888" cy="42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576118" lvl="0" indent="-40008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ignika Negative SemiBold"/>
              <a:buChar char="●"/>
              <a:defRPr sz="1764"/>
            </a:lvl1pPr>
            <a:lvl2pPr marL="1152235" lvl="1" indent="-384078" rtl="0">
              <a:spcBef>
                <a:spcPts val="2016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728353" lvl="2" indent="-384078" rtl="0">
              <a:spcBef>
                <a:spcPts val="2016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marL="2304471" lvl="3" indent="-384078" rtl="0">
              <a:spcBef>
                <a:spcPts val="2016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marL="2880589" lvl="4" indent="-384078" rtl="0">
              <a:spcBef>
                <a:spcPts val="2016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marL="3456706" lvl="5" indent="-384078" rtl="0">
              <a:spcBef>
                <a:spcPts val="2016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marL="4032824" lvl="6" indent="-384078" rtl="0">
              <a:spcBef>
                <a:spcPts val="2016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marL="4608942" lvl="7" indent="-384078" rtl="0">
              <a:spcBef>
                <a:spcPts val="2016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marL="5185059" lvl="8" indent="-384078" rtl="0">
              <a:spcBef>
                <a:spcPts val="2016"/>
              </a:spcBef>
              <a:spcAft>
                <a:spcPts val="2016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604" name="Google Shape;604;p25"/>
          <p:cNvSpPr txBox="1">
            <a:spLocks noGrp="1"/>
          </p:cNvSpPr>
          <p:nvPr>
            <p:ph type="title"/>
          </p:nvPr>
        </p:nvSpPr>
        <p:spPr>
          <a:xfrm>
            <a:off x="1128203" y="659215"/>
            <a:ext cx="9265669" cy="8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605" name="Google Shape;605;p25"/>
          <p:cNvSpPr txBox="1">
            <a:spLocks noGrp="1"/>
          </p:cNvSpPr>
          <p:nvPr>
            <p:ph type="body" idx="2"/>
          </p:nvPr>
        </p:nvSpPr>
        <p:spPr>
          <a:xfrm>
            <a:off x="5883894" y="1654800"/>
            <a:ext cx="4730931" cy="42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576118" lvl="0" indent="-40008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ignika Negative SemiBold"/>
              <a:buChar char="●"/>
              <a:defRPr sz="1764"/>
            </a:lvl1pPr>
            <a:lvl2pPr marL="1152235" lvl="1" indent="-384078" rtl="0">
              <a:spcBef>
                <a:spcPts val="2016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728353" lvl="2" indent="-384078" rtl="0">
              <a:spcBef>
                <a:spcPts val="2016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marL="2304471" lvl="3" indent="-384078" rtl="0">
              <a:spcBef>
                <a:spcPts val="2016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marL="2880589" lvl="4" indent="-384078" rtl="0">
              <a:spcBef>
                <a:spcPts val="2016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marL="3456706" lvl="5" indent="-384078" rtl="0">
              <a:spcBef>
                <a:spcPts val="2016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marL="4032824" lvl="6" indent="-384078" rtl="0">
              <a:spcBef>
                <a:spcPts val="2016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marL="4608942" lvl="7" indent="-384078" rtl="0">
              <a:spcBef>
                <a:spcPts val="2016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marL="5185059" lvl="8" indent="-384078" rtl="0">
              <a:spcBef>
                <a:spcPts val="2016"/>
              </a:spcBef>
              <a:spcAft>
                <a:spcPts val="2016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62481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and text">
  <p:cSld name="Big title and text"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3" name="Google Shape;673;p27"/>
          <p:cNvGrpSpPr/>
          <p:nvPr/>
        </p:nvGrpSpPr>
        <p:grpSpPr>
          <a:xfrm rot="243592">
            <a:off x="1377013" y="1138285"/>
            <a:ext cx="8692685" cy="4742232"/>
            <a:chOff x="2016900" y="1269275"/>
            <a:chExt cx="6591250" cy="2916825"/>
          </a:xfrm>
        </p:grpSpPr>
        <p:sp>
          <p:nvSpPr>
            <p:cNvPr id="674" name="Google Shape;674;p27"/>
            <p:cNvSpPr/>
            <p:nvPr/>
          </p:nvSpPr>
          <p:spPr>
            <a:xfrm>
              <a:off x="2028525" y="1278000"/>
              <a:ext cx="6579625" cy="2908100"/>
            </a:xfrm>
            <a:custGeom>
              <a:avLst/>
              <a:gdLst/>
              <a:ahLst/>
              <a:cxnLst/>
              <a:rect l="l" t="t" r="r" b="b"/>
              <a:pathLst>
                <a:path w="263185" h="116324" extrusionOk="0">
                  <a:moveTo>
                    <a:pt x="1" y="0"/>
                  </a:moveTo>
                  <a:lnTo>
                    <a:pt x="1" y="116324"/>
                  </a:lnTo>
                  <a:lnTo>
                    <a:pt x="263184" y="116324"/>
                  </a:lnTo>
                  <a:lnTo>
                    <a:pt x="2631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00013" dist="19050" dir="5400000" algn="bl" rotWithShape="0">
                <a:srgbClr val="783F04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5" name="Google Shape;675;p27"/>
            <p:cNvSpPr/>
            <p:nvPr/>
          </p:nvSpPr>
          <p:spPr>
            <a:xfrm>
              <a:off x="2016900" y="17302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6" name="Google Shape;676;p27"/>
            <p:cNvSpPr/>
            <p:nvPr/>
          </p:nvSpPr>
          <p:spPr>
            <a:xfrm>
              <a:off x="2016900" y="18756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7" name="Google Shape;677;p27"/>
            <p:cNvSpPr/>
            <p:nvPr/>
          </p:nvSpPr>
          <p:spPr>
            <a:xfrm>
              <a:off x="2016900" y="21620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8" name="Google Shape;678;p27"/>
            <p:cNvSpPr/>
            <p:nvPr/>
          </p:nvSpPr>
          <p:spPr>
            <a:xfrm>
              <a:off x="2016900" y="23074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9" name="Google Shape;679;p27"/>
            <p:cNvSpPr/>
            <p:nvPr/>
          </p:nvSpPr>
          <p:spPr>
            <a:xfrm>
              <a:off x="2016900" y="25953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0" name="Google Shape;680;p27"/>
            <p:cNvSpPr/>
            <p:nvPr/>
          </p:nvSpPr>
          <p:spPr>
            <a:xfrm>
              <a:off x="2016900" y="27407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1" name="Google Shape;681;p27"/>
            <p:cNvSpPr/>
            <p:nvPr/>
          </p:nvSpPr>
          <p:spPr>
            <a:xfrm>
              <a:off x="2016900" y="30272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2" name="Google Shape;682;p27"/>
            <p:cNvSpPr/>
            <p:nvPr/>
          </p:nvSpPr>
          <p:spPr>
            <a:xfrm>
              <a:off x="2016900" y="31726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3" name="Google Shape;683;p27"/>
            <p:cNvSpPr/>
            <p:nvPr/>
          </p:nvSpPr>
          <p:spPr>
            <a:xfrm>
              <a:off x="2016900" y="34605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4" name="Google Shape;684;p27"/>
            <p:cNvSpPr/>
            <p:nvPr/>
          </p:nvSpPr>
          <p:spPr>
            <a:xfrm>
              <a:off x="2016900" y="3605925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0"/>
                  </a:moveTo>
                  <a:lnTo>
                    <a:pt x="263649" y="0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5" name="Google Shape;685;p27"/>
            <p:cNvSpPr/>
            <p:nvPr/>
          </p:nvSpPr>
          <p:spPr>
            <a:xfrm>
              <a:off x="2016900" y="38923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6" name="Google Shape;686;p27"/>
            <p:cNvSpPr/>
            <p:nvPr/>
          </p:nvSpPr>
          <p:spPr>
            <a:xfrm>
              <a:off x="2016900" y="4037775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0"/>
                  </a:moveTo>
                  <a:lnTo>
                    <a:pt x="263649" y="0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7" name="Google Shape;687;p27"/>
            <p:cNvSpPr/>
            <p:nvPr/>
          </p:nvSpPr>
          <p:spPr>
            <a:xfrm>
              <a:off x="2892250" y="1269275"/>
              <a:ext cx="25" cy="2916825"/>
            </a:xfrm>
            <a:custGeom>
              <a:avLst/>
              <a:gdLst/>
              <a:ahLst/>
              <a:cxnLst/>
              <a:rect l="l" t="t" r="r" b="b"/>
              <a:pathLst>
                <a:path w="1" h="116673" fill="none" extrusionOk="0">
                  <a:moveTo>
                    <a:pt x="0" y="0"/>
                  </a:moveTo>
                  <a:lnTo>
                    <a:pt x="0" y="116673"/>
                  </a:lnTo>
                </a:path>
              </a:pathLst>
            </a:custGeom>
            <a:solidFill>
              <a:srgbClr val="E72D53"/>
            </a:solidFill>
            <a:ln w="18900" cap="flat" cmpd="sng">
              <a:solidFill>
                <a:srgbClr val="E72D53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88" name="Google Shape;688;p27"/>
          <p:cNvSpPr txBox="1">
            <a:spLocks noGrp="1"/>
          </p:cNvSpPr>
          <p:nvPr>
            <p:ph type="title"/>
          </p:nvPr>
        </p:nvSpPr>
        <p:spPr>
          <a:xfrm rot="-261720">
            <a:off x="1459638" y="1265283"/>
            <a:ext cx="2942343" cy="17738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67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3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3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3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3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3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3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3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36"/>
            </a:lvl9pPr>
          </a:lstStyle>
          <a:p>
            <a:endParaRPr/>
          </a:p>
        </p:txBody>
      </p:sp>
      <p:sp>
        <p:nvSpPr>
          <p:cNvPr id="689" name="Google Shape;689;p27"/>
          <p:cNvSpPr txBox="1">
            <a:spLocks noGrp="1"/>
          </p:cNvSpPr>
          <p:nvPr>
            <p:ph type="subTitle" idx="1"/>
          </p:nvPr>
        </p:nvSpPr>
        <p:spPr>
          <a:xfrm rot="251627" flipH="1">
            <a:off x="4983007" y="2205222"/>
            <a:ext cx="3623582" cy="26839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24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6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6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6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6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6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6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6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6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48823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1944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7"/>
          <p:cNvGrpSpPr/>
          <p:nvPr/>
        </p:nvGrpSpPr>
        <p:grpSpPr>
          <a:xfrm>
            <a:off x="0" y="-5"/>
            <a:ext cx="11522075" cy="6858008"/>
            <a:chOff x="0" y="-4"/>
            <a:chExt cx="9144000" cy="5143506"/>
          </a:xfrm>
        </p:grpSpPr>
        <p:pic>
          <p:nvPicPr>
            <p:cNvPr id="57" name="Google Shape;57;p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" name="Google Shape;58;p7"/>
            <p:cNvSpPr/>
            <p:nvPr/>
          </p:nvSpPr>
          <p:spPr>
            <a:xfrm>
              <a:off x="621650" y="621800"/>
              <a:ext cx="7908000" cy="3900300"/>
            </a:xfrm>
            <a:prstGeom prst="roundRect">
              <a:avLst>
                <a:gd name="adj" fmla="val 740"/>
              </a:avLst>
            </a:prstGeom>
            <a:solidFill>
              <a:schemeClr val="lt1"/>
            </a:solidFill>
            <a:ln>
              <a:noFill/>
            </a:ln>
            <a:effectLst>
              <a:outerShdw blurRad="214313" dist="38100" dir="5400000" algn="bl" rotWithShape="0">
                <a:schemeClr val="dk1">
                  <a:alpha val="6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pic>
          <p:nvPicPr>
            <p:cNvPr id="59" name="Google Shape;59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2500" y="1944450"/>
              <a:ext cx="595725" cy="753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60;p7"/>
            <p:cNvPicPr preferRelativeResize="0"/>
            <p:nvPr/>
          </p:nvPicPr>
          <p:blipFill rotWithShape="1">
            <a:blip r:embed="rId4">
              <a:alphaModFix/>
            </a:blip>
            <a:srcRect r="22480"/>
            <a:stretch/>
          </p:blipFill>
          <p:spPr>
            <a:xfrm>
              <a:off x="8047947" y="1912825"/>
              <a:ext cx="1096050" cy="1945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61;p7"/>
            <p:cNvPicPr preferRelativeResize="0"/>
            <p:nvPr/>
          </p:nvPicPr>
          <p:blipFill rotWithShape="1">
            <a:blip r:embed="rId5">
              <a:alphaModFix/>
            </a:blip>
            <a:srcRect t="40915"/>
            <a:stretch/>
          </p:blipFill>
          <p:spPr>
            <a:xfrm>
              <a:off x="787000" y="-4"/>
              <a:ext cx="1923550" cy="147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62;p7"/>
            <p:cNvPicPr preferRelativeResize="0"/>
            <p:nvPr/>
          </p:nvPicPr>
          <p:blipFill rotWithShape="1">
            <a:blip r:embed="rId6">
              <a:alphaModFix/>
            </a:blip>
            <a:srcRect b="27081"/>
            <a:stretch/>
          </p:blipFill>
          <p:spPr>
            <a:xfrm>
              <a:off x="215950" y="4149127"/>
              <a:ext cx="1902000" cy="994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Google Shape;63;p7"/>
          <p:cNvSpPr txBox="1">
            <a:spLocks noGrp="1"/>
          </p:cNvSpPr>
          <p:nvPr>
            <p:ph type="title"/>
          </p:nvPr>
        </p:nvSpPr>
        <p:spPr>
          <a:xfrm>
            <a:off x="1238743" y="828867"/>
            <a:ext cx="9044526" cy="103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body" idx="1"/>
          </p:nvPr>
        </p:nvSpPr>
        <p:spPr>
          <a:xfrm>
            <a:off x="1238774" y="1937233"/>
            <a:ext cx="4225895" cy="357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588142" lvl="0" indent="-441107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300"/>
            </a:lvl1pPr>
            <a:lvl2pPr marL="1176284" lvl="1" indent="-441107" rtl="0">
              <a:spcBef>
                <a:spcPts val="772"/>
              </a:spcBef>
              <a:spcAft>
                <a:spcPts val="0"/>
              </a:spcAft>
              <a:buSzPts val="1800"/>
              <a:buChar char="○"/>
              <a:defRPr sz="2300"/>
            </a:lvl2pPr>
            <a:lvl3pPr marL="1764426" lvl="2" indent="-441107" rtl="0">
              <a:spcBef>
                <a:spcPts val="772"/>
              </a:spcBef>
              <a:spcAft>
                <a:spcPts val="0"/>
              </a:spcAft>
              <a:buSzPts val="1800"/>
              <a:buChar char="■"/>
              <a:defRPr sz="2300"/>
            </a:lvl3pPr>
            <a:lvl4pPr marL="2352568" lvl="3" indent="-441107" rtl="0">
              <a:spcBef>
                <a:spcPts val="772"/>
              </a:spcBef>
              <a:spcAft>
                <a:spcPts val="0"/>
              </a:spcAft>
              <a:buSzPts val="1800"/>
              <a:buChar char="●"/>
              <a:defRPr sz="2300"/>
            </a:lvl4pPr>
            <a:lvl5pPr marL="2940710" lvl="4" indent="-441107" rtl="0">
              <a:spcBef>
                <a:spcPts val="772"/>
              </a:spcBef>
              <a:spcAft>
                <a:spcPts val="0"/>
              </a:spcAft>
              <a:buSzPts val="1800"/>
              <a:buChar char="○"/>
              <a:defRPr sz="2300"/>
            </a:lvl5pPr>
            <a:lvl6pPr marL="3528852" lvl="5" indent="-441107" rtl="0">
              <a:spcBef>
                <a:spcPts val="772"/>
              </a:spcBef>
              <a:spcAft>
                <a:spcPts val="0"/>
              </a:spcAft>
              <a:buSzPts val="1800"/>
              <a:buChar char="■"/>
              <a:defRPr sz="2300"/>
            </a:lvl6pPr>
            <a:lvl7pPr marL="4116995" lvl="6" indent="-441107" rtl="0">
              <a:spcBef>
                <a:spcPts val="772"/>
              </a:spcBef>
              <a:spcAft>
                <a:spcPts val="0"/>
              </a:spcAft>
              <a:buSzPts val="1800"/>
              <a:buChar char="●"/>
              <a:defRPr sz="2300"/>
            </a:lvl7pPr>
            <a:lvl8pPr marL="4705137" lvl="7" indent="-441107" rtl="0">
              <a:spcBef>
                <a:spcPts val="772"/>
              </a:spcBef>
              <a:spcAft>
                <a:spcPts val="0"/>
              </a:spcAft>
              <a:buSzPts val="1800"/>
              <a:buChar char="○"/>
              <a:defRPr sz="2300"/>
            </a:lvl8pPr>
            <a:lvl9pPr marL="5293279" lvl="8" indent="-441107" rtl="0">
              <a:spcBef>
                <a:spcPts val="772"/>
              </a:spcBef>
              <a:spcAft>
                <a:spcPts val="772"/>
              </a:spcAft>
              <a:buSzPts val="1800"/>
              <a:buChar char="■"/>
              <a:defRPr sz="2300"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body" idx="2"/>
          </p:nvPr>
        </p:nvSpPr>
        <p:spPr>
          <a:xfrm>
            <a:off x="6057435" y="1937233"/>
            <a:ext cx="4225895" cy="357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588142" lvl="0" indent="-441107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300"/>
            </a:lvl1pPr>
            <a:lvl2pPr marL="1176284" lvl="1" indent="-441107" rtl="0">
              <a:spcBef>
                <a:spcPts val="772"/>
              </a:spcBef>
              <a:spcAft>
                <a:spcPts val="0"/>
              </a:spcAft>
              <a:buSzPts val="1800"/>
              <a:buChar char="○"/>
              <a:defRPr sz="2300"/>
            </a:lvl2pPr>
            <a:lvl3pPr marL="1764426" lvl="2" indent="-441107" rtl="0">
              <a:spcBef>
                <a:spcPts val="772"/>
              </a:spcBef>
              <a:spcAft>
                <a:spcPts val="0"/>
              </a:spcAft>
              <a:buSzPts val="1800"/>
              <a:buChar char="■"/>
              <a:defRPr sz="2300"/>
            </a:lvl3pPr>
            <a:lvl4pPr marL="2352568" lvl="3" indent="-441107" rtl="0">
              <a:spcBef>
                <a:spcPts val="772"/>
              </a:spcBef>
              <a:spcAft>
                <a:spcPts val="0"/>
              </a:spcAft>
              <a:buSzPts val="1800"/>
              <a:buChar char="●"/>
              <a:defRPr sz="2300"/>
            </a:lvl4pPr>
            <a:lvl5pPr marL="2940710" lvl="4" indent="-441107" rtl="0">
              <a:spcBef>
                <a:spcPts val="772"/>
              </a:spcBef>
              <a:spcAft>
                <a:spcPts val="0"/>
              </a:spcAft>
              <a:buSzPts val="1800"/>
              <a:buChar char="○"/>
              <a:defRPr sz="2300"/>
            </a:lvl5pPr>
            <a:lvl6pPr marL="3528852" lvl="5" indent="-441107" rtl="0">
              <a:spcBef>
                <a:spcPts val="772"/>
              </a:spcBef>
              <a:spcAft>
                <a:spcPts val="0"/>
              </a:spcAft>
              <a:buSzPts val="1800"/>
              <a:buChar char="■"/>
              <a:defRPr sz="2300"/>
            </a:lvl6pPr>
            <a:lvl7pPr marL="4116995" lvl="6" indent="-441107" rtl="0">
              <a:spcBef>
                <a:spcPts val="772"/>
              </a:spcBef>
              <a:spcAft>
                <a:spcPts val="0"/>
              </a:spcAft>
              <a:buSzPts val="1800"/>
              <a:buChar char="●"/>
              <a:defRPr sz="2300"/>
            </a:lvl7pPr>
            <a:lvl8pPr marL="4705137" lvl="7" indent="-441107" rtl="0">
              <a:spcBef>
                <a:spcPts val="772"/>
              </a:spcBef>
              <a:spcAft>
                <a:spcPts val="0"/>
              </a:spcAft>
              <a:buSzPts val="1800"/>
              <a:buChar char="○"/>
              <a:defRPr sz="2300"/>
            </a:lvl8pPr>
            <a:lvl9pPr marL="5293279" lvl="8" indent="-441107" rtl="0">
              <a:spcBef>
                <a:spcPts val="772"/>
              </a:spcBef>
              <a:spcAft>
                <a:spcPts val="772"/>
              </a:spcAft>
              <a:buSzPts val="1800"/>
              <a:buChar char="■"/>
              <a:defRPr sz="2300"/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sldNum" idx="12"/>
          </p:nvPr>
        </p:nvSpPr>
        <p:spPr>
          <a:xfrm>
            <a:off x="5415338" y="6033367"/>
            <a:ext cx="691400" cy="49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A7362F"/>
                </a:solidFill>
              </a:rPr>
              <a:pPr/>
              <a:t>‹#›</a:t>
            </a:fld>
            <a:endParaRPr lang="en">
              <a:solidFill>
                <a:srgbClr val="A7362F"/>
              </a:solidFill>
            </a:endParaRPr>
          </a:p>
        </p:txBody>
      </p:sp>
      <p:grpSp>
        <p:nvGrpSpPr>
          <p:cNvPr id="67" name="Google Shape;67;p7"/>
          <p:cNvGrpSpPr/>
          <p:nvPr/>
        </p:nvGrpSpPr>
        <p:grpSpPr>
          <a:xfrm>
            <a:off x="5258176" y="1618206"/>
            <a:ext cx="1005724" cy="189863"/>
            <a:chOff x="4172925" y="1213654"/>
            <a:chExt cx="798150" cy="142397"/>
          </a:xfrm>
        </p:grpSpPr>
        <p:sp>
          <p:nvSpPr>
            <p:cNvPr id="68" name="Google Shape;68;p7"/>
            <p:cNvSpPr/>
            <p:nvPr/>
          </p:nvSpPr>
          <p:spPr>
            <a:xfrm>
              <a:off x="4478514" y="1213654"/>
              <a:ext cx="186973" cy="142397"/>
            </a:xfrm>
            <a:custGeom>
              <a:avLst/>
              <a:gdLst/>
              <a:ahLst/>
              <a:cxnLst/>
              <a:rect l="l" t="t" r="r" b="b"/>
              <a:pathLst>
                <a:path w="130979" h="99753" extrusionOk="0">
                  <a:moveTo>
                    <a:pt x="65345" y="92524"/>
                  </a:moveTo>
                  <a:lnTo>
                    <a:pt x="35275" y="99753"/>
                  </a:lnTo>
                  <a:lnTo>
                    <a:pt x="23131" y="94837"/>
                  </a:lnTo>
                  <a:lnTo>
                    <a:pt x="30648" y="87320"/>
                  </a:lnTo>
                  <a:lnTo>
                    <a:pt x="15035" y="84139"/>
                  </a:lnTo>
                  <a:lnTo>
                    <a:pt x="0" y="68526"/>
                  </a:lnTo>
                  <a:lnTo>
                    <a:pt x="21396" y="59562"/>
                  </a:lnTo>
                  <a:lnTo>
                    <a:pt x="13589" y="51177"/>
                  </a:lnTo>
                  <a:lnTo>
                    <a:pt x="10409" y="22842"/>
                  </a:lnTo>
                  <a:lnTo>
                    <a:pt x="37588" y="26312"/>
                  </a:lnTo>
                  <a:lnTo>
                    <a:pt x="49442" y="39612"/>
                  </a:lnTo>
                  <a:lnTo>
                    <a:pt x="48575" y="21396"/>
                  </a:lnTo>
                  <a:lnTo>
                    <a:pt x="64767" y="0"/>
                  </a:lnTo>
                  <a:lnTo>
                    <a:pt x="81826" y="23131"/>
                  </a:lnTo>
                  <a:lnTo>
                    <a:pt x="81248" y="39034"/>
                  </a:lnTo>
                  <a:lnTo>
                    <a:pt x="91657" y="26312"/>
                  </a:lnTo>
                  <a:lnTo>
                    <a:pt x="119703" y="22553"/>
                  </a:lnTo>
                  <a:lnTo>
                    <a:pt x="116523" y="51177"/>
                  </a:lnTo>
                  <a:lnTo>
                    <a:pt x="107559" y="60430"/>
                  </a:lnTo>
                  <a:lnTo>
                    <a:pt x="130979" y="69104"/>
                  </a:lnTo>
                  <a:lnTo>
                    <a:pt x="113631" y="84717"/>
                  </a:lnTo>
                  <a:lnTo>
                    <a:pt x="98596" y="86741"/>
                  </a:lnTo>
                  <a:lnTo>
                    <a:pt x="105824" y="95126"/>
                  </a:lnTo>
                  <a:lnTo>
                    <a:pt x="94837" y="99174"/>
                  </a:lnTo>
                  <a:close/>
                </a:path>
              </a:pathLst>
            </a:custGeom>
            <a:solidFill>
              <a:srgbClr val="E6DCD2"/>
            </a:solidFill>
            <a:ln>
              <a:noFill/>
            </a:ln>
          </p:spPr>
        </p:sp>
        <p:cxnSp>
          <p:nvCxnSpPr>
            <p:cNvPr id="69" name="Google Shape;69;p7"/>
            <p:cNvCxnSpPr/>
            <p:nvPr/>
          </p:nvCxnSpPr>
          <p:spPr>
            <a:xfrm>
              <a:off x="4677975" y="1296550"/>
              <a:ext cx="293100" cy="0"/>
            </a:xfrm>
            <a:prstGeom prst="straightConnector1">
              <a:avLst/>
            </a:prstGeom>
            <a:noFill/>
            <a:ln w="9525" cap="flat" cmpd="sng">
              <a:solidFill>
                <a:srgbClr val="E6DCD2"/>
              </a:solidFill>
              <a:prstDash val="solid"/>
              <a:round/>
              <a:headEnd type="none" w="sm" len="sm"/>
              <a:tailEnd type="oval" w="sm" len="sm"/>
            </a:ln>
          </p:spPr>
        </p:cxnSp>
        <p:cxnSp>
          <p:nvCxnSpPr>
            <p:cNvPr id="70" name="Google Shape;70;p7"/>
            <p:cNvCxnSpPr/>
            <p:nvPr/>
          </p:nvCxnSpPr>
          <p:spPr>
            <a:xfrm>
              <a:off x="4172925" y="1296550"/>
              <a:ext cx="293100" cy="0"/>
            </a:xfrm>
            <a:prstGeom prst="straightConnector1">
              <a:avLst/>
            </a:prstGeom>
            <a:noFill/>
            <a:ln w="9525" cap="flat" cmpd="sng">
              <a:solidFill>
                <a:srgbClr val="E6DCD2"/>
              </a:solidFill>
              <a:prstDash val="solid"/>
              <a:round/>
              <a:headEnd type="oval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26047007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06869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3">
  <p:cSld name="TITLE + TEXT 3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2466019" y="4606833"/>
            <a:ext cx="6590037" cy="1408000"/>
          </a:xfrm>
          <a:prstGeom prst="rect">
            <a:avLst/>
          </a:prstGeom>
          <a:solidFill>
            <a:srgbClr val="5B72B7"/>
          </a:solidFill>
          <a:ln>
            <a:noFill/>
          </a:ln>
        </p:spPr>
        <p:txBody>
          <a:bodyPr spcFirstLastPara="1" wrap="square" lIns="115202" tIns="115202" rIns="115202" bIns="115202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764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" name="Google Shape;54;p11"/>
          <p:cNvSpPr txBox="1">
            <a:spLocks noGrp="1"/>
          </p:cNvSpPr>
          <p:nvPr>
            <p:ph type="subTitle" idx="1"/>
          </p:nvPr>
        </p:nvSpPr>
        <p:spPr>
          <a:xfrm>
            <a:off x="2758796" y="5067533"/>
            <a:ext cx="6004483" cy="48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512">
                <a:solidFill>
                  <a:srgbClr val="F9E9D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512">
                <a:solidFill>
                  <a:srgbClr val="F9E9D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512">
                <a:solidFill>
                  <a:srgbClr val="F9E9D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512">
                <a:solidFill>
                  <a:srgbClr val="F9E9D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512">
                <a:solidFill>
                  <a:srgbClr val="F9E9D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512">
                <a:solidFill>
                  <a:srgbClr val="F9E9D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512">
                <a:solidFill>
                  <a:srgbClr val="F9E9D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512">
                <a:solidFill>
                  <a:srgbClr val="F9E9D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512"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ctrTitle"/>
          </p:nvPr>
        </p:nvSpPr>
        <p:spPr>
          <a:xfrm>
            <a:off x="543059" y="1090000"/>
            <a:ext cx="10436021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400"/>
              <a:buNone/>
              <a:defRPr sz="3024">
                <a:solidFill>
                  <a:srgbClr val="5B72B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800"/>
              <a:buNone/>
              <a:defRPr sz="2268">
                <a:solidFill>
                  <a:srgbClr val="5B72B7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800"/>
              <a:buNone/>
              <a:defRPr sz="2268">
                <a:solidFill>
                  <a:srgbClr val="5B72B7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800"/>
              <a:buNone/>
              <a:defRPr sz="2268">
                <a:solidFill>
                  <a:srgbClr val="5B72B7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800"/>
              <a:buNone/>
              <a:defRPr sz="2268">
                <a:solidFill>
                  <a:srgbClr val="5B72B7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800"/>
              <a:buNone/>
              <a:defRPr sz="2268">
                <a:solidFill>
                  <a:srgbClr val="5B72B7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800"/>
              <a:buNone/>
              <a:defRPr sz="2268">
                <a:solidFill>
                  <a:srgbClr val="5B72B7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800"/>
              <a:buNone/>
              <a:defRPr sz="2268">
                <a:solidFill>
                  <a:srgbClr val="5B72B7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800"/>
              <a:buNone/>
              <a:defRPr sz="2268">
                <a:solidFill>
                  <a:srgbClr val="5B72B7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5586783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4007115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ctrTitle"/>
          </p:nvPr>
        </p:nvSpPr>
        <p:spPr>
          <a:xfrm>
            <a:off x="543059" y="1090000"/>
            <a:ext cx="10436021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24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5503400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subTitle" idx="1"/>
          </p:nvPr>
        </p:nvSpPr>
        <p:spPr>
          <a:xfrm>
            <a:off x="6174120" y="3307267"/>
            <a:ext cx="3477036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2016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2016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2016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2016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2016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2016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2016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2016"/>
              </a:spcBef>
              <a:spcAft>
                <a:spcPts val="2016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ctrTitle"/>
          </p:nvPr>
        </p:nvSpPr>
        <p:spPr>
          <a:xfrm>
            <a:off x="543059" y="1090000"/>
            <a:ext cx="10436021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24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9751471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1">
  <p:cSld name="TITLE DESIGN 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ctrTitle"/>
          </p:nvPr>
        </p:nvSpPr>
        <p:spPr>
          <a:xfrm>
            <a:off x="543059" y="1090000"/>
            <a:ext cx="10436021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24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9226928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 rot="-204670">
            <a:off x="1072831" y="697323"/>
            <a:ext cx="9212829" cy="5471567"/>
            <a:chOff x="238125" y="847975"/>
            <a:chExt cx="7143400" cy="4009400"/>
          </a:xfrm>
        </p:grpSpPr>
        <p:sp>
          <p:nvSpPr>
            <p:cNvPr id="10" name="Google Shape;10;p2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0" name="Google Shape;40;p2"/>
          <p:cNvGrpSpPr/>
          <p:nvPr/>
        </p:nvGrpSpPr>
        <p:grpSpPr>
          <a:xfrm>
            <a:off x="1204699" y="722945"/>
            <a:ext cx="9112795" cy="5412156"/>
            <a:chOff x="238125" y="847975"/>
            <a:chExt cx="7143400" cy="4009400"/>
          </a:xfrm>
        </p:grpSpPr>
        <p:sp>
          <p:nvSpPr>
            <p:cNvPr id="41" name="Google Shape;41;p2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1" name="Google Shape;71;p2"/>
          <p:cNvSpPr txBox="1">
            <a:spLocks noGrp="1"/>
          </p:cNvSpPr>
          <p:nvPr>
            <p:ph type="ctrTitle"/>
          </p:nvPr>
        </p:nvSpPr>
        <p:spPr>
          <a:xfrm rot="950">
            <a:off x="3708763" y="1680067"/>
            <a:ext cx="4104550" cy="19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567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12097">
                <a:latin typeface="Paytone One"/>
                <a:ea typeface="Paytone One"/>
                <a:cs typeface="Paytone One"/>
                <a:sym typeface="Payton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12097">
                <a:latin typeface="Paytone One"/>
                <a:ea typeface="Paytone One"/>
                <a:cs typeface="Paytone One"/>
                <a:sym typeface="Payton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12097">
                <a:latin typeface="Paytone One"/>
                <a:ea typeface="Paytone One"/>
                <a:cs typeface="Paytone One"/>
                <a:sym typeface="Payton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12097">
                <a:latin typeface="Paytone One"/>
                <a:ea typeface="Paytone One"/>
                <a:cs typeface="Paytone One"/>
                <a:sym typeface="Payton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12097">
                <a:latin typeface="Paytone One"/>
                <a:ea typeface="Paytone One"/>
                <a:cs typeface="Paytone One"/>
                <a:sym typeface="Payton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12097">
                <a:latin typeface="Paytone One"/>
                <a:ea typeface="Paytone One"/>
                <a:cs typeface="Paytone One"/>
                <a:sym typeface="Payton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12097">
                <a:latin typeface="Paytone One"/>
                <a:ea typeface="Paytone One"/>
                <a:cs typeface="Paytone One"/>
                <a:sym typeface="Payton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12097"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72" name="Google Shape;72;p2"/>
          <p:cNvSpPr txBox="1">
            <a:spLocks noGrp="1"/>
          </p:cNvSpPr>
          <p:nvPr>
            <p:ph type="subTitle" idx="1"/>
          </p:nvPr>
        </p:nvSpPr>
        <p:spPr>
          <a:xfrm rot="1327">
            <a:off x="3802007" y="3992700"/>
            <a:ext cx="3917808" cy="11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3024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3528">
                <a:latin typeface="Archivo"/>
                <a:ea typeface="Archivo"/>
                <a:cs typeface="Archivo"/>
                <a:sym typeface="Archiv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3528">
                <a:latin typeface="Archivo"/>
                <a:ea typeface="Archivo"/>
                <a:cs typeface="Archivo"/>
                <a:sym typeface="Archiv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3528">
                <a:latin typeface="Archivo"/>
                <a:ea typeface="Archivo"/>
                <a:cs typeface="Archivo"/>
                <a:sym typeface="Archiv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3528">
                <a:latin typeface="Archivo"/>
                <a:ea typeface="Archivo"/>
                <a:cs typeface="Archivo"/>
                <a:sym typeface="Archiv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3528">
                <a:latin typeface="Archivo"/>
                <a:ea typeface="Archivo"/>
                <a:cs typeface="Archivo"/>
                <a:sym typeface="Archiv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3528">
                <a:latin typeface="Archivo"/>
                <a:ea typeface="Archivo"/>
                <a:cs typeface="Archivo"/>
                <a:sym typeface="Archiv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3528">
                <a:latin typeface="Archivo"/>
                <a:ea typeface="Archivo"/>
                <a:cs typeface="Archivo"/>
                <a:sym typeface="Archiv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3528"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617203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"/>
          <p:cNvSpPr/>
          <p:nvPr/>
        </p:nvSpPr>
        <p:spPr>
          <a:xfrm rot="162584">
            <a:off x="4419602" y="814585"/>
            <a:ext cx="4382097" cy="5268515"/>
          </a:xfrm>
          <a:custGeom>
            <a:avLst/>
            <a:gdLst/>
            <a:ahLst/>
            <a:cxnLst/>
            <a:rect l="l" t="t" r="r" b="b"/>
            <a:pathLst>
              <a:path w="34540" h="39245" extrusionOk="0">
                <a:moveTo>
                  <a:pt x="1" y="0"/>
                </a:moveTo>
                <a:lnTo>
                  <a:pt x="1" y="39245"/>
                </a:lnTo>
                <a:lnTo>
                  <a:pt x="34539" y="39245"/>
                </a:lnTo>
                <a:lnTo>
                  <a:pt x="34539" y="1374"/>
                </a:lnTo>
                <a:cubicBezTo>
                  <a:pt x="34239" y="901"/>
                  <a:pt x="34065" y="395"/>
                  <a:pt x="33702" y="0"/>
                </a:cubicBezTo>
                <a:lnTo>
                  <a:pt x="32818" y="0"/>
                </a:lnTo>
                <a:cubicBezTo>
                  <a:pt x="32660" y="537"/>
                  <a:pt x="32470" y="1074"/>
                  <a:pt x="32628" y="1564"/>
                </a:cubicBezTo>
                <a:cubicBezTo>
                  <a:pt x="33276" y="1864"/>
                  <a:pt x="33197" y="2827"/>
                  <a:pt x="32486" y="3017"/>
                </a:cubicBezTo>
                <a:cubicBezTo>
                  <a:pt x="32419" y="3033"/>
                  <a:pt x="32354" y="3041"/>
                  <a:pt x="32291" y="3041"/>
                </a:cubicBezTo>
                <a:cubicBezTo>
                  <a:pt x="31683" y="3041"/>
                  <a:pt x="31280" y="2330"/>
                  <a:pt x="31681" y="1801"/>
                </a:cubicBezTo>
                <a:lnTo>
                  <a:pt x="31681" y="0"/>
                </a:lnTo>
                <a:lnTo>
                  <a:pt x="30117" y="0"/>
                </a:lnTo>
                <a:cubicBezTo>
                  <a:pt x="30086" y="553"/>
                  <a:pt x="30117" y="1090"/>
                  <a:pt x="30243" y="1627"/>
                </a:cubicBezTo>
                <a:cubicBezTo>
                  <a:pt x="30861" y="2075"/>
                  <a:pt x="30543" y="3034"/>
                  <a:pt x="29807" y="3034"/>
                </a:cubicBezTo>
                <a:cubicBezTo>
                  <a:pt x="29789" y="3034"/>
                  <a:pt x="29772" y="3034"/>
                  <a:pt x="29754" y="3033"/>
                </a:cubicBezTo>
                <a:cubicBezTo>
                  <a:pt x="28980" y="3001"/>
                  <a:pt x="28743" y="1975"/>
                  <a:pt x="29406" y="1596"/>
                </a:cubicBezTo>
                <a:cubicBezTo>
                  <a:pt x="29485" y="1059"/>
                  <a:pt x="29517" y="537"/>
                  <a:pt x="29485" y="0"/>
                </a:cubicBezTo>
                <a:lnTo>
                  <a:pt x="27685" y="0"/>
                </a:lnTo>
                <a:cubicBezTo>
                  <a:pt x="27732" y="632"/>
                  <a:pt x="27827" y="1248"/>
                  <a:pt x="27954" y="1864"/>
                </a:cubicBezTo>
                <a:cubicBezTo>
                  <a:pt x="28265" y="2402"/>
                  <a:pt x="27866" y="3028"/>
                  <a:pt x="27303" y="3028"/>
                </a:cubicBezTo>
                <a:cubicBezTo>
                  <a:pt x="27238" y="3028"/>
                  <a:pt x="27170" y="3019"/>
                  <a:pt x="27101" y="3001"/>
                </a:cubicBezTo>
                <a:cubicBezTo>
                  <a:pt x="26437" y="2843"/>
                  <a:pt x="26295" y="1959"/>
                  <a:pt x="26895" y="1596"/>
                </a:cubicBezTo>
                <a:cubicBezTo>
                  <a:pt x="26943" y="1059"/>
                  <a:pt x="27148" y="553"/>
                  <a:pt x="27038" y="0"/>
                </a:cubicBezTo>
                <a:lnTo>
                  <a:pt x="25064" y="0"/>
                </a:lnTo>
                <a:cubicBezTo>
                  <a:pt x="25127" y="601"/>
                  <a:pt x="25237" y="1185"/>
                  <a:pt x="25379" y="1769"/>
                </a:cubicBezTo>
                <a:cubicBezTo>
                  <a:pt x="25790" y="2286"/>
                  <a:pt x="25411" y="3036"/>
                  <a:pt x="24777" y="3036"/>
                </a:cubicBezTo>
                <a:cubicBezTo>
                  <a:pt x="24751" y="3036"/>
                  <a:pt x="24726" y="3035"/>
                  <a:pt x="24700" y="3033"/>
                </a:cubicBezTo>
                <a:cubicBezTo>
                  <a:pt x="24005" y="2954"/>
                  <a:pt x="23753" y="2085"/>
                  <a:pt x="24290" y="1659"/>
                </a:cubicBezTo>
                <a:cubicBezTo>
                  <a:pt x="24369" y="1106"/>
                  <a:pt x="24384" y="553"/>
                  <a:pt x="24353" y="0"/>
                </a:cubicBezTo>
                <a:lnTo>
                  <a:pt x="23026" y="0"/>
                </a:lnTo>
                <a:cubicBezTo>
                  <a:pt x="22979" y="537"/>
                  <a:pt x="22774" y="1090"/>
                  <a:pt x="22726" y="1643"/>
                </a:cubicBezTo>
                <a:cubicBezTo>
                  <a:pt x="23343" y="2075"/>
                  <a:pt x="23011" y="3034"/>
                  <a:pt x="22274" y="3034"/>
                </a:cubicBezTo>
                <a:cubicBezTo>
                  <a:pt x="22256" y="3034"/>
                  <a:pt x="22239" y="3034"/>
                  <a:pt x="22221" y="3033"/>
                </a:cubicBezTo>
                <a:cubicBezTo>
                  <a:pt x="21447" y="2985"/>
                  <a:pt x="21226" y="1943"/>
                  <a:pt x="21921" y="1580"/>
                </a:cubicBezTo>
                <a:cubicBezTo>
                  <a:pt x="22016" y="1043"/>
                  <a:pt x="22142" y="522"/>
                  <a:pt x="22205" y="0"/>
                </a:cubicBezTo>
                <a:lnTo>
                  <a:pt x="19994" y="0"/>
                </a:lnTo>
                <a:cubicBezTo>
                  <a:pt x="19963" y="506"/>
                  <a:pt x="19836" y="1185"/>
                  <a:pt x="20041" y="1532"/>
                </a:cubicBezTo>
                <a:cubicBezTo>
                  <a:pt x="20752" y="1801"/>
                  <a:pt x="20705" y="2827"/>
                  <a:pt x="19963" y="3017"/>
                </a:cubicBezTo>
                <a:cubicBezTo>
                  <a:pt x="19894" y="3035"/>
                  <a:pt x="19828" y="3043"/>
                  <a:pt x="19763" y="3043"/>
                </a:cubicBezTo>
                <a:cubicBezTo>
                  <a:pt x="19142" y="3043"/>
                  <a:pt x="18731" y="2269"/>
                  <a:pt x="19189" y="1753"/>
                </a:cubicBezTo>
                <a:cubicBezTo>
                  <a:pt x="19189" y="1169"/>
                  <a:pt x="19173" y="585"/>
                  <a:pt x="19141" y="0"/>
                </a:cubicBezTo>
                <a:lnTo>
                  <a:pt x="17767" y="0"/>
                </a:lnTo>
                <a:cubicBezTo>
                  <a:pt x="17752" y="632"/>
                  <a:pt x="17799" y="1280"/>
                  <a:pt x="17941" y="1896"/>
                </a:cubicBezTo>
                <a:cubicBezTo>
                  <a:pt x="18223" y="2431"/>
                  <a:pt x="17826" y="3029"/>
                  <a:pt x="17278" y="3029"/>
                </a:cubicBezTo>
                <a:cubicBezTo>
                  <a:pt x="17211" y="3029"/>
                  <a:pt x="17143" y="3020"/>
                  <a:pt x="17072" y="3001"/>
                </a:cubicBezTo>
                <a:cubicBezTo>
                  <a:pt x="16425" y="2843"/>
                  <a:pt x="16283" y="1990"/>
                  <a:pt x="16836" y="1627"/>
                </a:cubicBezTo>
                <a:cubicBezTo>
                  <a:pt x="16962" y="1090"/>
                  <a:pt x="16994" y="537"/>
                  <a:pt x="16962" y="0"/>
                </a:cubicBezTo>
                <a:lnTo>
                  <a:pt x="15462" y="0"/>
                </a:lnTo>
                <a:cubicBezTo>
                  <a:pt x="15462" y="664"/>
                  <a:pt x="15477" y="1564"/>
                  <a:pt x="15477" y="1975"/>
                </a:cubicBezTo>
                <a:cubicBezTo>
                  <a:pt x="15509" y="2069"/>
                  <a:pt x="15525" y="2164"/>
                  <a:pt x="15525" y="2259"/>
                </a:cubicBezTo>
                <a:cubicBezTo>
                  <a:pt x="15556" y="2701"/>
                  <a:pt x="15209" y="3064"/>
                  <a:pt x="14767" y="3064"/>
                </a:cubicBezTo>
                <a:cubicBezTo>
                  <a:pt x="14325" y="3064"/>
                  <a:pt x="13961" y="2701"/>
                  <a:pt x="13993" y="2259"/>
                </a:cubicBezTo>
                <a:cubicBezTo>
                  <a:pt x="14025" y="1927"/>
                  <a:pt x="14230" y="1643"/>
                  <a:pt x="14546" y="1532"/>
                </a:cubicBezTo>
                <a:cubicBezTo>
                  <a:pt x="14767" y="774"/>
                  <a:pt x="14625" y="601"/>
                  <a:pt x="14719" y="0"/>
                </a:cubicBezTo>
                <a:lnTo>
                  <a:pt x="13393" y="0"/>
                </a:lnTo>
                <a:cubicBezTo>
                  <a:pt x="13251" y="585"/>
                  <a:pt x="12966" y="1122"/>
                  <a:pt x="12809" y="1722"/>
                </a:cubicBezTo>
                <a:cubicBezTo>
                  <a:pt x="13296" y="2239"/>
                  <a:pt x="12911" y="3042"/>
                  <a:pt x="12267" y="3042"/>
                </a:cubicBezTo>
                <a:cubicBezTo>
                  <a:pt x="12203" y="3042"/>
                  <a:pt x="12135" y="3034"/>
                  <a:pt x="12066" y="3017"/>
                </a:cubicBezTo>
                <a:cubicBezTo>
                  <a:pt x="11308" y="2827"/>
                  <a:pt x="11277" y="1753"/>
                  <a:pt x="12035" y="1532"/>
                </a:cubicBezTo>
                <a:cubicBezTo>
                  <a:pt x="12145" y="1027"/>
                  <a:pt x="12272" y="522"/>
                  <a:pt x="12335" y="0"/>
                </a:cubicBezTo>
                <a:lnTo>
                  <a:pt x="10124" y="0"/>
                </a:lnTo>
                <a:cubicBezTo>
                  <a:pt x="10250" y="616"/>
                  <a:pt x="10282" y="1217"/>
                  <a:pt x="10376" y="1817"/>
                </a:cubicBezTo>
                <a:cubicBezTo>
                  <a:pt x="10471" y="1943"/>
                  <a:pt x="10519" y="2101"/>
                  <a:pt x="10519" y="2275"/>
                </a:cubicBezTo>
                <a:cubicBezTo>
                  <a:pt x="10519" y="2718"/>
                  <a:pt x="10153" y="3049"/>
                  <a:pt x="9748" y="3049"/>
                </a:cubicBezTo>
                <a:cubicBezTo>
                  <a:pt x="9647" y="3049"/>
                  <a:pt x="9545" y="3029"/>
                  <a:pt x="9445" y="2985"/>
                </a:cubicBezTo>
                <a:cubicBezTo>
                  <a:pt x="8924" y="2764"/>
                  <a:pt x="8813" y="2085"/>
                  <a:pt x="9224" y="1706"/>
                </a:cubicBezTo>
                <a:cubicBezTo>
                  <a:pt x="9318" y="1138"/>
                  <a:pt x="9397" y="569"/>
                  <a:pt x="9445" y="0"/>
                </a:cubicBezTo>
                <a:lnTo>
                  <a:pt x="7755" y="0"/>
                </a:lnTo>
                <a:cubicBezTo>
                  <a:pt x="7755" y="601"/>
                  <a:pt x="7850" y="1185"/>
                  <a:pt x="7834" y="1769"/>
                </a:cubicBezTo>
                <a:cubicBezTo>
                  <a:pt x="7960" y="1911"/>
                  <a:pt x="8023" y="2085"/>
                  <a:pt x="8023" y="2275"/>
                </a:cubicBezTo>
                <a:cubicBezTo>
                  <a:pt x="8023" y="2725"/>
                  <a:pt x="7658" y="3044"/>
                  <a:pt x="7252" y="3044"/>
                </a:cubicBezTo>
                <a:cubicBezTo>
                  <a:pt x="7131" y="3044"/>
                  <a:pt x="7006" y="3015"/>
                  <a:pt x="6886" y="2954"/>
                </a:cubicBezTo>
                <a:cubicBezTo>
                  <a:pt x="6365" y="2669"/>
                  <a:pt x="6349" y="1927"/>
                  <a:pt x="6839" y="1611"/>
                </a:cubicBezTo>
                <a:cubicBezTo>
                  <a:pt x="6997" y="1090"/>
                  <a:pt x="7076" y="553"/>
                  <a:pt x="7060" y="0"/>
                </a:cubicBezTo>
                <a:lnTo>
                  <a:pt x="5323" y="0"/>
                </a:lnTo>
                <a:lnTo>
                  <a:pt x="5323" y="1769"/>
                </a:lnTo>
                <a:cubicBezTo>
                  <a:pt x="5791" y="2292"/>
                  <a:pt x="5372" y="3054"/>
                  <a:pt x="4755" y="3054"/>
                </a:cubicBezTo>
                <a:cubicBezTo>
                  <a:pt x="4663" y="3054"/>
                  <a:pt x="4568" y="3038"/>
                  <a:pt x="4470" y="3001"/>
                </a:cubicBezTo>
                <a:cubicBezTo>
                  <a:pt x="3728" y="2717"/>
                  <a:pt x="3854" y="1611"/>
                  <a:pt x="4644" y="1501"/>
                </a:cubicBezTo>
                <a:cubicBezTo>
                  <a:pt x="4691" y="995"/>
                  <a:pt x="4707" y="522"/>
                  <a:pt x="4707" y="0"/>
                </a:cubicBezTo>
                <a:lnTo>
                  <a:pt x="2970" y="0"/>
                </a:lnTo>
                <a:cubicBezTo>
                  <a:pt x="2970" y="664"/>
                  <a:pt x="3033" y="1343"/>
                  <a:pt x="2970" y="1990"/>
                </a:cubicBezTo>
                <a:cubicBezTo>
                  <a:pt x="3172" y="2534"/>
                  <a:pt x="2746" y="3038"/>
                  <a:pt x="2252" y="3038"/>
                </a:cubicBezTo>
                <a:cubicBezTo>
                  <a:pt x="2129" y="3038"/>
                  <a:pt x="2003" y="3007"/>
                  <a:pt x="1880" y="2938"/>
                </a:cubicBezTo>
                <a:cubicBezTo>
                  <a:pt x="1248" y="2590"/>
                  <a:pt x="1391" y="1643"/>
                  <a:pt x="2101" y="1517"/>
                </a:cubicBezTo>
                <a:cubicBezTo>
                  <a:pt x="2212" y="1043"/>
                  <a:pt x="2275" y="522"/>
                  <a:pt x="240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38100" dir="5400000" algn="bl" rotWithShape="0">
              <a:srgbClr val="783F04">
                <a:alpha val="32000"/>
              </a:srgbClr>
            </a:outerShdw>
          </a:effectLst>
        </p:spPr>
        <p:txBody>
          <a:bodyPr spcFirstLastPara="1" wrap="square" lIns="115202" tIns="115202" rIns="115202" bIns="115202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764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5" name="Google Shape;75;p3"/>
          <p:cNvGrpSpPr/>
          <p:nvPr/>
        </p:nvGrpSpPr>
        <p:grpSpPr>
          <a:xfrm rot="-1013395" flipH="1">
            <a:off x="2070944" y="1830107"/>
            <a:ext cx="2567330" cy="2742716"/>
            <a:chOff x="1626000" y="605300"/>
            <a:chExt cx="4068375" cy="4132125"/>
          </a:xfrm>
        </p:grpSpPr>
        <p:sp>
          <p:nvSpPr>
            <p:cNvPr id="76" name="Google Shape;76;p3"/>
            <p:cNvSpPr/>
            <p:nvPr/>
          </p:nvSpPr>
          <p:spPr>
            <a:xfrm>
              <a:off x="1626000" y="605300"/>
              <a:ext cx="4068375" cy="4132125"/>
            </a:xfrm>
            <a:custGeom>
              <a:avLst/>
              <a:gdLst/>
              <a:ahLst/>
              <a:cxnLst/>
              <a:rect l="l" t="t" r="r" b="b"/>
              <a:pathLst>
                <a:path w="162735" h="165285" extrusionOk="0">
                  <a:moveTo>
                    <a:pt x="145650" y="0"/>
                  </a:moveTo>
                  <a:lnTo>
                    <a:pt x="0" y="19635"/>
                  </a:lnTo>
                  <a:lnTo>
                    <a:pt x="19583" y="165284"/>
                  </a:lnTo>
                  <a:lnTo>
                    <a:pt x="136368" y="149526"/>
                  </a:lnTo>
                  <a:lnTo>
                    <a:pt x="162734" y="126985"/>
                  </a:lnTo>
                  <a:lnTo>
                    <a:pt x="1456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2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5036475" y="3767150"/>
              <a:ext cx="657900" cy="576300"/>
            </a:xfrm>
            <a:custGeom>
              <a:avLst/>
              <a:gdLst/>
              <a:ahLst/>
              <a:cxnLst/>
              <a:rect l="l" t="t" r="r" b="b"/>
              <a:pathLst>
                <a:path w="26316" h="23052" extrusionOk="0">
                  <a:moveTo>
                    <a:pt x="16626" y="10965"/>
                  </a:moveTo>
                  <a:cubicBezTo>
                    <a:pt x="24377" y="3010"/>
                    <a:pt x="26315" y="511"/>
                    <a:pt x="26315" y="511"/>
                  </a:cubicBezTo>
                  <a:cubicBezTo>
                    <a:pt x="26315" y="511"/>
                    <a:pt x="20756" y="3469"/>
                    <a:pt x="10812" y="1"/>
                  </a:cubicBezTo>
                  <a:cubicBezTo>
                    <a:pt x="10812" y="1"/>
                    <a:pt x="8823" y="16728"/>
                    <a:pt x="0" y="23052"/>
                  </a:cubicBezTo>
                  <a:cubicBezTo>
                    <a:pt x="6120" y="19941"/>
                    <a:pt x="11730" y="15861"/>
                    <a:pt x="16626" y="10965"/>
                  </a:cubicBezTo>
                  <a:close/>
                </a:path>
              </a:pathLst>
            </a:custGeom>
            <a:solidFill>
              <a:srgbClr val="FFC5CB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2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8" name="Google Shape;78;p3"/>
          <p:cNvSpPr txBox="1">
            <a:spLocks noGrp="1"/>
          </p:cNvSpPr>
          <p:nvPr>
            <p:ph type="ctrTitle"/>
          </p:nvPr>
        </p:nvSpPr>
        <p:spPr>
          <a:xfrm rot="162489">
            <a:off x="4454832" y="1698783"/>
            <a:ext cx="4368373" cy="223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48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9pPr>
          </a:lstStyle>
          <a:p>
            <a:endParaRPr/>
          </a:p>
        </p:txBody>
      </p:sp>
      <p:sp>
        <p:nvSpPr>
          <p:cNvPr id="79" name="Google Shape;79;p3"/>
          <p:cNvSpPr txBox="1">
            <a:spLocks noGrp="1"/>
          </p:cNvSpPr>
          <p:nvPr>
            <p:ph type="subTitle" idx="1"/>
          </p:nvPr>
        </p:nvSpPr>
        <p:spPr>
          <a:xfrm rot="162502">
            <a:off x="4764685" y="4438228"/>
            <a:ext cx="3560019" cy="9622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6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6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6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6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6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6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6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60"/>
            </a:lvl9pPr>
          </a:lstStyle>
          <a:p>
            <a:endParaRPr/>
          </a:p>
        </p:txBody>
      </p:sp>
      <p:sp>
        <p:nvSpPr>
          <p:cNvPr id="80" name="Google Shape;80;p3"/>
          <p:cNvSpPr txBox="1">
            <a:spLocks noGrp="1"/>
          </p:cNvSpPr>
          <p:nvPr>
            <p:ph type="title" idx="2" hasCustomPrompt="1"/>
          </p:nvPr>
        </p:nvSpPr>
        <p:spPr>
          <a:xfrm rot="-532199">
            <a:off x="2603342" y="2587957"/>
            <a:ext cx="1502838" cy="1226679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6048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693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693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693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693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693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693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693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6931"/>
            </a:lvl9pPr>
          </a:lstStyle>
          <a:p>
            <a:r>
              <a:t>xx%</a:t>
            </a:r>
          </a:p>
        </p:txBody>
      </p:sp>
      <p:sp>
        <p:nvSpPr>
          <p:cNvPr id="81" name="Google Shape;81;p3"/>
          <p:cNvSpPr/>
          <p:nvPr/>
        </p:nvSpPr>
        <p:spPr>
          <a:xfrm rot="4642448">
            <a:off x="3787077" y="1594960"/>
            <a:ext cx="924619" cy="913787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1FAFF">
              <a:alpha val="67600"/>
            </a:srgbClr>
          </a:solidFill>
          <a:ln>
            <a:noFill/>
          </a:ln>
          <a:effectLst>
            <a:outerShdw blurRad="42863" dist="9525" dir="5400000" algn="bl" rotWithShape="0">
              <a:srgbClr val="783F04">
                <a:alpha val="22000"/>
              </a:srgbClr>
            </a:outerShdw>
          </a:effectLst>
        </p:spPr>
        <p:txBody>
          <a:bodyPr spcFirstLastPara="1" wrap="square" lIns="115202" tIns="115202" rIns="115202" bIns="115202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764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2" name="Google Shape;82;p3"/>
          <p:cNvSpPr/>
          <p:nvPr/>
        </p:nvSpPr>
        <p:spPr>
          <a:xfrm rot="-2537103">
            <a:off x="1728692" y="2678159"/>
            <a:ext cx="873803" cy="966960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1FAFF">
              <a:alpha val="67600"/>
            </a:srgbClr>
          </a:solidFill>
          <a:ln>
            <a:noFill/>
          </a:ln>
          <a:effectLst>
            <a:outerShdw blurRad="42863" dist="9525" dir="5400000" algn="bl" rotWithShape="0">
              <a:srgbClr val="783F04">
                <a:alpha val="22000"/>
              </a:srgbClr>
            </a:outerShdw>
          </a:effectLst>
        </p:spPr>
        <p:txBody>
          <a:bodyPr spcFirstLastPara="1" wrap="square" lIns="115202" tIns="115202" rIns="115202" bIns="115202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764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01675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4"/>
          <p:cNvGrpSpPr/>
          <p:nvPr/>
        </p:nvGrpSpPr>
        <p:grpSpPr>
          <a:xfrm>
            <a:off x="760882" y="459374"/>
            <a:ext cx="10000311" cy="5939257"/>
            <a:chOff x="238125" y="847975"/>
            <a:chExt cx="7143400" cy="4009400"/>
          </a:xfrm>
        </p:grpSpPr>
        <p:sp>
          <p:nvSpPr>
            <p:cNvPr id="85" name="Google Shape;85;p4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15" name="Google Shape;115;p4"/>
          <p:cNvSpPr txBox="1">
            <a:spLocks noGrp="1"/>
          </p:cNvSpPr>
          <p:nvPr>
            <p:ph type="body" idx="1"/>
          </p:nvPr>
        </p:nvSpPr>
        <p:spPr>
          <a:xfrm>
            <a:off x="2208398" y="1983933"/>
            <a:ext cx="7105280" cy="37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576118" lvl="0" indent="-41608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 Thin"/>
              <a:buChar char="●"/>
              <a:defRPr/>
            </a:lvl1pPr>
            <a:lvl2pPr marL="1152235" lvl="1" indent="-416085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728353" lvl="2" indent="-408083">
              <a:spcBef>
                <a:spcPts val="2016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304471" lvl="3" indent="-408083">
              <a:spcBef>
                <a:spcPts val="2016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880589" lvl="4" indent="-384078">
              <a:spcBef>
                <a:spcPts val="2016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3456706" lvl="5" indent="-384078">
              <a:spcBef>
                <a:spcPts val="2016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4032824" lvl="6" indent="-392080">
              <a:spcBef>
                <a:spcPts val="2016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608942" lvl="7" indent="-392080">
              <a:spcBef>
                <a:spcPts val="2016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185059" lvl="8" indent="-384078">
              <a:spcBef>
                <a:spcPts val="2016"/>
              </a:spcBef>
              <a:spcAft>
                <a:spcPts val="2016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16" name="Google Shape;116;p4"/>
          <p:cNvSpPr txBox="1">
            <a:spLocks noGrp="1"/>
          </p:cNvSpPr>
          <p:nvPr>
            <p:ph type="title"/>
          </p:nvPr>
        </p:nvSpPr>
        <p:spPr>
          <a:xfrm>
            <a:off x="1128203" y="659215"/>
            <a:ext cx="9265669" cy="8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210076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6"/>
          <p:cNvGrpSpPr/>
          <p:nvPr/>
        </p:nvGrpSpPr>
        <p:grpSpPr>
          <a:xfrm>
            <a:off x="756850" y="459374"/>
            <a:ext cx="10000311" cy="5939257"/>
            <a:chOff x="238125" y="847975"/>
            <a:chExt cx="7143400" cy="4009400"/>
          </a:xfrm>
        </p:grpSpPr>
        <p:sp>
          <p:nvSpPr>
            <p:cNvPr id="156" name="Google Shape;156;p6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" name="Google Shape;160;p6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" name="Google Shape;161;p6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" name="Google Shape;183;p6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" name="Google Shape;184;p6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86" name="Google Shape;186;p6"/>
          <p:cNvSpPr txBox="1">
            <a:spLocks noGrp="1"/>
          </p:cNvSpPr>
          <p:nvPr>
            <p:ph type="title"/>
          </p:nvPr>
        </p:nvSpPr>
        <p:spPr>
          <a:xfrm>
            <a:off x="1128203" y="659215"/>
            <a:ext cx="9265669" cy="8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8771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8"/>
          <p:cNvGrpSpPr/>
          <p:nvPr/>
        </p:nvGrpSpPr>
        <p:grpSpPr>
          <a:xfrm>
            <a:off x="0" y="-5"/>
            <a:ext cx="11522075" cy="6858008"/>
            <a:chOff x="0" y="-4"/>
            <a:chExt cx="9144000" cy="5143506"/>
          </a:xfrm>
        </p:grpSpPr>
        <p:pic>
          <p:nvPicPr>
            <p:cNvPr id="73" name="Google Shape;73;p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" name="Google Shape;74;p8"/>
            <p:cNvSpPr/>
            <p:nvPr/>
          </p:nvSpPr>
          <p:spPr>
            <a:xfrm>
              <a:off x="621650" y="621800"/>
              <a:ext cx="7908000" cy="3900300"/>
            </a:xfrm>
            <a:prstGeom prst="roundRect">
              <a:avLst>
                <a:gd name="adj" fmla="val 740"/>
              </a:avLst>
            </a:prstGeom>
            <a:solidFill>
              <a:schemeClr val="lt1"/>
            </a:solidFill>
            <a:ln>
              <a:noFill/>
            </a:ln>
            <a:effectLst>
              <a:outerShdw blurRad="214313" dist="38100" dir="5400000" algn="bl" rotWithShape="0">
                <a:schemeClr val="dk1">
                  <a:alpha val="6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pic>
          <p:nvPicPr>
            <p:cNvPr id="75" name="Google Shape;75;p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2500" y="1944450"/>
              <a:ext cx="595725" cy="753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Google Shape;76;p8"/>
            <p:cNvPicPr preferRelativeResize="0"/>
            <p:nvPr/>
          </p:nvPicPr>
          <p:blipFill rotWithShape="1">
            <a:blip r:embed="rId4">
              <a:alphaModFix/>
            </a:blip>
            <a:srcRect r="22480"/>
            <a:stretch/>
          </p:blipFill>
          <p:spPr>
            <a:xfrm>
              <a:off x="8047947" y="1912825"/>
              <a:ext cx="1096050" cy="1945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Google Shape;77;p8"/>
            <p:cNvPicPr preferRelativeResize="0"/>
            <p:nvPr/>
          </p:nvPicPr>
          <p:blipFill rotWithShape="1">
            <a:blip r:embed="rId5">
              <a:alphaModFix/>
            </a:blip>
            <a:srcRect t="40915"/>
            <a:stretch/>
          </p:blipFill>
          <p:spPr>
            <a:xfrm>
              <a:off x="787000" y="-4"/>
              <a:ext cx="1923550" cy="147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8"/>
            <p:cNvPicPr preferRelativeResize="0"/>
            <p:nvPr/>
          </p:nvPicPr>
          <p:blipFill rotWithShape="1">
            <a:blip r:embed="rId6">
              <a:alphaModFix/>
            </a:blip>
            <a:srcRect b="27081"/>
            <a:stretch/>
          </p:blipFill>
          <p:spPr>
            <a:xfrm>
              <a:off x="215950" y="4149127"/>
              <a:ext cx="1902000" cy="994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9" name="Google Shape;79;p8"/>
          <p:cNvSpPr txBox="1">
            <a:spLocks noGrp="1"/>
          </p:cNvSpPr>
          <p:nvPr>
            <p:ph type="title"/>
          </p:nvPr>
        </p:nvSpPr>
        <p:spPr>
          <a:xfrm>
            <a:off x="1238743" y="828867"/>
            <a:ext cx="9044526" cy="103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8"/>
          <p:cNvSpPr txBox="1">
            <a:spLocks noGrp="1"/>
          </p:cNvSpPr>
          <p:nvPr>
            <p:ph type="body" idx="1"/>
          </p:nvPr>
        </p:nvSpPr>
        <p:spPr>
          <a:xfrm>
            <a:off x="1238932" y="1937233"/>
            <a:ext cx="2817389" cy="359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588142" lvl="0" indent="-424769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marL="1176284" lvl="1" indent="-424769" rtl="0">
              <a:spcBef>
                <a:spcPts val="772"/>
              </a:spcBef>
              <a:spcAft>
                <a:spcPts val="0"/>
              </a:spcAft>
              <a:buSzPts val="1600"/>
              <a:buChar char="○"/>
              <a:defRPr sz="2100"/>
            </a:lvl2pPr>
            <a:lvl3pPr marL="1764426" lvl="2" indent="-424769" rtl="0">
              <a:spcBef>
                <a:spcPts val="772"/>
              </a:spcBef>
              <a:spcAft>
                <a:spcPts val="0"/>
              </a:spcAft>
              <a:buSzPts val="1600"/>
              <a:buChar char="■"/>
              <a:defRPr sz="2100"/>
            </a:lvl3pPr>
            <a:lvl4pPr marL="2352568" lvl="3" indent="-424769" rtl="0">
              <a:spcBef>
                <a:spcPts val="772"/>
              </a:spcBef>
              <a:spcAft>
                <a:spcPts val="0"/>
              </a:spcAft>
              <a:buSzPts val="1600"/>
              <a:buChar char="●"/>
              <a:defRPr sz="2100"/>
            </a:lvl4pPr>
            <a:lvl5pPr marL="2940710" lvl="4" indent="-424769" rtl="0">
              <a:spcBef>
                <a:spcPts val="772"/>
              </a:spcBef>
              <a:spcAft>
                <a:spcPts val="0"/>
              </a:spcAft>
              <a:buSzPts val="1600"/>
              <a:buChar char="○"/>
              <a:defRPr sz="2100"/>
            </a:lvl5pPr>
            <a:lvl6pPr marL="3528852" lvl="5" indent="-424769" rtl="0">
              <a:spcBef>
                <a:spcPts val="772"/>
              </a:spcBef>
              <a:spcAft>
                <a:spcPts val="0"/>
              </a:spcAft>
              <a:buSzPts val="1600"/>
              <a:buChar char="■"/>
              <a:defRPr sz="2100"/>
            </a:lvl6pPr>
            <a:lvl7pPr marL="4116995" lvl="6" indent="-424769" rtl="0">
              <a:spcBef>
                <a:spcPts val="772"/>
              </a:spcBef>
              <a:spcAft>
                <a:spcPts val="0"/>
              </a:spcAft>
              <a:buSzPts val="1600"/>
              <a:buChar char="●"/>
              <a:defRPr sz="2100"/>
            </a:lvl7pPr>
            <a:lvl8pPr marL="4705137" lvl="7" indent="-424769" rtl="0">
              <a:spcBef>
                <a:spcPts val="772"/>
              </a:spcBef>
              <a:spcAft>
                <a:spcPts val="0"/>
              </a:spcAft>
              <a:buSzPts val="1600"/>
              <a:buChar char="○"/>
              <a:defRPr sz="2100"/>
            </a:lvl8pPr>
            <a:lvl9pPr marL="5293279" lvl="8" indent="-424769" rtl="0">
              <a:spcBef>
                <a:spcPts val="772"/>
              </a:spcBef>
              <a:spcAft>
                <a:spcPts val="772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81" name="Google Shape;81;p8"/>
          <p:cNvSpPr txBox="1">
            <a:spLocks noGrp="1"/>
          </p:cNvSpPr>
          <p:nvPr>
            <p:ph type="body" idx="2"/>
          </p:nvPr>
        </p:nvSpPr>
        <p:spPr>
          <a:xfrm>
            <a:off x="4352343" y="1937233"/>
            <a:ext cx="2817389" cy="359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588142" lvl="0" indent="-424769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marL="1176284" lvl="1" indent="-424769" rtl="0">
              <a:spcBef>
                <a:spcPts val="772"/>
              </a:spcBef>
              <a:spcAft>
                <a:spcPts val="0"/>
              </a:spcAft>
              <a:buSzPts val="1600"/>
              <a:buChar char="○"/>
              <a:defRPr sz="2100"/>
            </a:lvl2pPr>
            <a:lvl3pPr marL="1764426" lvl="2" indent="-424769" rtl="0">
              <a:spcBef>
                <a:spcPts val="772"/>
              </a:spcBef>
              <a:spcAft>
                <a:spcPts val="0"/>
              </a:spcAft>
              <a:buSzPts val="1600"/>
              <a:buChar char="■"/>
              <a:defRPr sz="2100"/>
            </a:lvl3pPr>
            <a:lvl4pPr marL="2352568" lvl="3" indent="-424769" rtl="0">
              <a:spcBef>
                <a:spcPts val="772"/>
              </a:spcBef>
              <a:spcAft>
                <a:spcPts val="0"/>
              </a:spcAft>
              <a:buSzPts val="1600"/>
              <a:buChar char="●"/>
              <a:defRPr sz="2100"/>
            </a:lvl4pPr>
            <a:lvl5pPr marL="2940710" lvl="4" indent="-424769" rtl="0">
              <a:spcBef>
                <a:spcPts val="772"/>
              </a:spcBef>
              <a:spcAft>
                <a:spcPts val="0"/>
              </a:spcAft>
              <a:buSzPts val="1600"/>
              <a:buChar char="○"/>
              <a:defRPr sz="2100"/>
            </a:lvl5pPr>
            <a:lvl6pPr marL="3528852" lvl="5" indent="-424769" rtl="0">
              <a:spcBef>
                <a:spcPts val="772"/>
              </a:spcBef>
              <a:spcAft>
                <a:spcPts val="0"/>
              </a:spcAft>
              <a:buSzPts val="1600"/>
              <a:buChar char="■"/>
              <a:defRPr sz="2100"/>
            </a:lvl6pPr>
            <a:lvl7pPr marL="4116995" lvl="6" indent="-424769" rtl="0">
              <a:spcBef>
                <a:spcPts val="772"/>
              </a:spcBef>
              <a:spcAft>
                <a:spcPts val="0"/>
              </a:spcAft>
              <a:buSzPts val="1600"/>
              <a:buChar char="●"/>
              <a:defRPr sz="2100"/>
            </a:lvl7pPr>
            <a:lvl8pPr marL="4705137" lvl="7" indent="-424769" rtl="0">
              <a:spcBef>
                <a:spcPts val="772"/>
              </a:spcBef>
              <a:spcAft>
                <a:spcPts val="0"/>
              </a:spcAft>
              <a:buSzPts val="1600"/>
              <a:buChar char="○"/>
              <a:defRPr sz="2100"/>
            </a:lvl8pPr>
            <a:lvl9pPr marL="5293279" lvl="8" indent="-424769" rtl="0">
              <a:spcBef>
                <a:spcPts val="772"/>
              </a:spcBef>
              <a:spcAft>
                <a:spcPts val="772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82" name="Google Shape;82;p8"/>
          <p:cNvSpPr txBox="1">
            <a:spLocks noGrp="1"/>
          </p:cNvSpPr>
          <p:nvPr>
            <p:ph type="body" idx="3"/>
          </p:nvPr>
        </p:nvSpPr>
        <p:spPr>
          <a:xfrm>
            <a:off x="7465755" y="1937233"/>
            <a:ext cx="2817389" cy="359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588142" lvl="0" indent="-424769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marL="1176284" lvl="1" indent="-424769" rtl="0">
              <a:spcBef>
                <a:spcPts val="772"/>
              </a:spcBef>
              <a:spcAft>
                <a:spcPts val="0"/>
              </a:spcAft>
              <a:buSzPts val="1600"/>
              <a:buChar char="○"/>
              <a:defRPr sz="2100"/>
            </a:lvl2pPr>
            <a:lvl3pPr marL="1764426" lvl="2" indent="-424769" rtl="0">
              <a:spcBef>
                <a:spcPts val="772"/>
              </a:spcBef>
              <a:spcAft>
                <a:spcPts val="0"/>
              </a:spcAft>
              <a:buSzPts val="1600"/>
              <a:buChar char="■"/>
              <a:defRPr sz="2100"/>
            </a:lvl3pPr>
            <a:lvl4pPr marL="2352568" lvl="3" indent="-424769" rtl="0">
              <a:spcBef>
                <a:spcPts val="772"/>
              </a:spcBef>
              <a:spcAft>
                <a:spcPts val="0"/>
              </a:spcAft>
              <a:buSzPts val="1600"/>
              <a:buChar char="●"/>
              <a:defRPr sz="2100"/>
            </a:lvl4pPr>
            <a:lvl5pPr marL="2940710" lvl="4" indent="-424769" rtl="0">
              <a:spcBef>
                <a:spcPts val="772"/>
              </a:spcBef>
              <a:spcAft>
                <a:spcPts val="0"/>
              </a:spcAft>
              <a:buSzPts val="1600"/>
              <a:buChar char="○"/>
              <a:defRPr sz="2100"/>
            </a:lvl5pPr>
            <a:lvl6pPr marL="3528852" lvl="5" indent="-424769" rtl="0">
              <a:spcBef>
                <a:spcPts val="772"/>
              </a:spcBef>
              <a:spcAft>
                <a:spcPts val="0"/>
              </a:spcAft>
              <a:buSzPts val="1600"/>
              <a:buChar char="■"/>
              <a:defRPr sz="2100"/>
            </a:lvl6pPr>
            <a:lvl7pPr marL="4116995" lvl="6" indent="-424769" rtl="0">
              <a:spcBef>
                <a:spcPts val="772"/>
              </a:spcBef>
              <a:spcAft>
                <a:spcPts val="0"/>
              </a:spcAft>
              <a:buSzPts val="1600"/>
              <a:buChar char="●"/>
              <a:defRPr sz="2100"/>
            </a:lvl7pPr>
            <a:lvl8pPr marL="4705137" lvl="7" indent="-424769" rtl="0">
              <a:spcBef>
                <a:spcPts val="772"/>
              </a:spcBef>
              <a:spcAft>
                <a:spcPts val="0"/>
              </a:spcAft>
              <a:buSzPts val="1600"/>
              <a:buChar char="○"/>
              <a:defRPr sz="2100"/>
            </a:lvl8pPr>
            <a:lvl9pPr marL="5293279" lvl="8" indent="-424769" rtl="0">
              <a:spcBef>
                <a:spcPts val="772"/>
              </a:spcBef>
              <a:spcAft>
                <a:spcPts val="772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83" name="Google Shape;83;p8"/>
          <p:cNvSpPr txBox="1">
            <a:spLocks noGrp="1"/>
          </p:cNvSpPr>
          <p:nvPr>
            <p:ph type="sldNum" idx="12"/>
          </p:nvPr>
        </p:nvSpPr>
        <p:spPr>
          <a:xfrm>
            <a:off x="5415338" y="6033367"/>
            <a:ext cx="691400" cy="49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A7362F"/>
                </a:solidFill>
              </a:rPr>
              <a:pPr/>
              <a:t>‹#›</a:t>
            </a:fld>
            <a:endParaRPr lang="en">
              <a:solidFill>
                <a:srgbClr val="A7362F"/>
              </a:solidFill>
            </a:endParaRPr>
          </a:p>
        </p:txBody>
      </p:sp>
      <p:grpSp>
        <p:nvGrpSpPr>
          <p:cNvPr id="84" name="Google Shape;84;p8"/>
          <p:cNvGrpSpPr/>
          <p:nvPr/>
        </p:nvGrpSpPr>
        <p:grpSpPr>
          <a:xfrm>
            <a:off x="5258176" y="1618206"/>
            <a:ext cx="1005724" cy="189863"/>
            <a:chOff x="4172925" y="1213654"/>
            <a:chExt cx="798150" cy="142397"/>
          </a:xfrm>
        </p:grpSpPr>
        <p:sp>
          <p:nvSpPr>
            <p:cNvPr id="85" name="Google Shape;85;p8"/>
            <p:cNvSpPr/>
            <p:nvPr/>
          </p:nvSpPr>
          <p:spPr>
            <a:xfrm>
              <a:off x="4478514" y="1213654"/>
              <a:ext cx="186973" cy="142397"/>
            </a:xfrm>
            <a:custGeom>
              <a:avLst/>
              <a:gdLst/>
              <a:ahLst/>
              <a:cxnLst/>
              <a:rect l="l" t="t" r="r" b="b"/>
              <a:pathLst>
                <a:path w="130979" h="99753" extrusionOk="0">
                  <a:moveTo>
                    <a:pt x="65345" y="92524"/>
                  </a:moveTo>
                  <a:lnTo>
                    <a:pt x="35275" y="99753"/>
                  </a:lnTo>
                  <a:lnTo>
                    <a:pt x="23131" y="94837"/>
                  </a:lnTo>
                  <a:lnTo>
                    <a:pt x="30648" y="87320"/>
                  </a:lnTo>
                  <a:lnTo>
                    <a:pt x="15035" y="84139"/>
                  </a:lnTo>
                  <a:lnTo>
                    <a:pt x="0" y="68526"/>
                  </a:lnTo>
                  <a:lnTo>
                    <a:pt x="21396" y="59562"/>
                  </a:lnTo>
                  <a:lnTo>
                    <a:pt x="13589" y="51177"/>
                  </a:lnTo>
                  <a:lnTo>
                    <a:pt x="10409" y="22842"/>
                  </a:lnTo>
                  <a:lnTo>
                    <a:pt x="37588" y="26312"/>
                  </a:lnTo>
                  <a:lnTo>
                    <a:pt x="49442" y="39612"/>
                  </a:lnTo>
                  <a:lnTo>
                    <a:pt x="48575" y="21396"/>
                  </a:lnTo>
                  <a:lnTo>
                    <a:pt x="64767" y="0"/>
                  </a:lnTo>
                  <a:lnTo>
                    <a:pt x="81826" y="23131"/>
                  </a:lnTo>
                  <a:lnTo>
                    <a:pt x="81248" y="39034"/>
                  </a:lnTo>
                  <a:lnTo>
                    <a:pt x="91657" y="26312"/>
                  </a:lnTo>
                  <a:lnTo>
                    <a:pt x="119703" y="22553"/>
                  </a:lnTo>
                  <a:lnTo>
                    <a:pt x="116523" y="51177"/>
                  </a:lnTo>
                  <a:lnTo>
                    <a:pt x="107559" y="60430"/>
                  </a:lnTo>
                  <a:lnTo>
                    <a:pt x="130979" y="69104"/>
                  </a:lnTo>
                  <a:lnTo>
                    <a:pt x="113631" y="84717"/>
                  </a:lnTo>
                  <a:lnTo>
                    <a:pt x="98596" y="86741"/>
                  </a:lnTo>
                  <a:lnTo>
                    <a:pt x="105824" y="95126"/>
                  </a:lnTo>
                  <a:lnTo>
                    <a:pt x="94837" y="99174"/>
                  </a:lnTo>
                  <a:close/>
                </a:path>
              </a:pathLst>
            </a:custGeom>
            <a:solidFill>
              <a:srgbClr val="E6DCD2"/>
            </a:solidFill>
            <a:ln>
              <a:noFill/>
            </a:ln>
          </p:spPr>
        </p:sp>
        <p:cxnSp>
          <p:nvCxnSpPr>
            <p:cNvPr id="86" name="Google Shape;86;p8"/>
            <p:cNvCxnSpPr/>
            <p:nvPr/>
          </p:nvCxnSpPr>
          <p:spPr>
            <a:xfrm>
              <a:off x="4677975" y="1296550"/>
              <a:ext cx="293100" cy="0"/>
            </a:xfrm>
            <a:prstGeom prst="straightConnector1">
              <a:avLst/>
            </a:prstGeom>
            <a:noFill/>
            <a:ln w="9525" cap="flat" cmpd="sng">
              <a:solidFill>
                <a:srgbClr val="E6DCD2"/>
              </a:solidFill>
              <a:prstDash val="solid"/>
              <a:round/>
              <a:headEnd type="none" w="sm" len="sm"/>
              <a:tailEnd type="oval" w="sm" len="sm"/>
            </a:ln>
          </p:spPr>
        </p:cxnSp>
        <p:cxnSp>
          <p:nvCxnSpPr>
            <p:cNvPr id="87" name="Google Shape;87;p8"/>
            <p:cNvCxnSpPr/>
            <p:nvPr/>
          </p:nvCxnSpPr>
          <p:spPr>
            <a:xfrm>
              <a:off x="4172925" y="1296550"/>
              <a:ext cx="293100" cy="0"/>
            </a:xfrm>
            <a:prstGeom prst="straightConnector1">
              <a:avLst/>
            </a:prstGeom>
            <a:noFill/>
            <a:ln w="9525" cap="flat" cmpd="sng">
              <a:solidFill>
                <a:srgbClr val="E6DCD2"/>
              </a:solidFill>
              <a:prstDash val="solid"/>
              <a:round/>
              <a:headEnd type="oval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337085180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oogle Shape;188;p7"/>
          <p:cNvGrpSpPr/>
          <p:nvPr/>
        </p:nvGrpSpPr>
        <p:grpSpPr>
          <a:xfrm>
            <a:off x="760882" y="459374"/>
            <a:ext cx="10000311" cy="5939257"/>
            <a:chOff x="238125" y="847975"/>
            <a:chExt cx="7143400" cy="4009400"/>
          </a:xfrm>
        </p:grpSpPr>
        <p:sp>
          <p:nvSpPr>
            <p:cNvPr id="189" name="Google Shape;189;p7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" name="Google Shape;213;p7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4" name="Google Shape;214;p7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7" name="Google Shape;217;p7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8" name="Google Shape;218;p7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19" name="Google Shape;219;p7"/>
          <p:cNvSpPr txBox="1">
            <a:spLocks noGrp="1"/>
          </p:cNvSpPr>
          <p:nvPr>
            <p:ph type="subTitle" idx="1"/>
          </p:nvPr>
        </p:nvSpPr>
        <p:spPr>
          <a:xfrm flipH="1">
            <a:off x="1342699" y="1613833"/>
            <a:ext cx="8836993" cy="47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51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512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512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512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512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512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512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512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512"/>
            </a:lvl9pPr>
          </a:lstStyle>
          <a:p>
            <a:endParaRPr/>
          </a:p>
        </p:txBody>
      </p:sp>
      <p:sp>
        <p:nvSpPr>
          <p:cNvPr id="220" name="Google Shape;220;p7"/>
          <p:cNvSpPr txBox="1">
            <a:spLocks noGrp="1"/>
          </p:cNvSpPr>
          <p:nvPr>
            <p:ph type="title"/>
          </p:nvPr>
        </p:nvSpPr>
        <p:spPr>
          <a:xfrm>
            <a:off x="1128203" y="659215"/>
            <a:ext cx="9265669" cy="8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11321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8"/>
          <p:cNvSpPr txBox="1">
            <a:spLocks noGrp="1"/>
          </p:cNvSpPr>
          <p:nvPr>
            <p:ph type="title"/>
          </p:nvPr>
        </p:nvSpPr>
        <p:spPr>
          <a:xfrm>
            <a:off x="2631088" y="1914800"/>
            <a:ext cx="6346214" cy="30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561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048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048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048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048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048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048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048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048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173535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9"/>
          <p:cNvSpPr txBox="1">
            <a:spLocks noGrp="1"/>
          </p:cNvSpPr>
          <p:nvPr>
            <p:ph type="subTitle" idx="1"/>
          </p:nvPr>
        </p:nvSpPr>
        <p:spPr>
          <a:xfrm rot="212600">
            <a:off x="4557895" y="1894206"/>
            <a:ext cx="4134758" cy="9289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46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46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46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46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46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46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46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46"/>
            </a:lvl9pPr>
          </a:lstStyle>
          <a:p>
            <a:endParaRPr/>
          </a:p>
        </p:txBody>
      </p:sp>
      <p:sp>
        <p:nvSpPr>
          <p:cNvPr id="225" name="Google Shape;225;p9"/>
          <p:cNvSpPr txBox="1">
            <a:spLocks noGrp="1"/>
          </p:cNvSpPr>
          <p:nvPr>
            <p:ph type="body" idx="2"/>
          </p:nvPr>
        </p:nvSpPr>
        <p:spPr>
          <a:xfrm rot="212793">
            <a:off x="3859229" y="3279293"/>
            <a:ext cx="5670966" cy="21673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576118" lvl="0" indent="-48009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unito Light"/>
              <a:buChar char="●"/>
              <a:defRPr/>
            </a:lvl1pPr>
            <a:lvl2pPr marL="1152235" lvl="1" indent="-416085" rtl="0">
              <a:spcBef>
                <a:spcPts val="2016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728353" lvl="2" indent="-408083" rtl="0">
              <a:spcBef>
                <a:spcPts val="2016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304471" lvl="3" indent="-408083" rtl="0">
              <a:spcBef>
                <a:spcPts val="2016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880589" lvl="4" indent="-384078" rtl="0">
              <a:spcBef>
                <a:spcPts val="2016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3456706" lvl="5" indent="-384078" rtl="0">
              <a:spcBef>
                <a:spcPts val="2016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4032824" lvl="6" indent="-392080" rtl="0">
              <a:spcBef>
                <a:spcPts val="2016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608942" lvl="7" indent="-392080" rtl="0">
              <a:spcBef>
                <a:spcPts val="2016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185059" lvl="8" indent="-384078" rtl="0">
              <a:spcBef>
                <a:spcPts val="2016"/>
              </a:spcBef>
              <a:spcAft>
                <a:spcPts val="2016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26" name="Google Shape;226;p9"/>
          <p:cNvSpPr txBox="1">
            <a:spLocks noGrp="1"/>
          </p:cNvSpPr>
          <p:nvPr>
            <p:ph type="title"/>
          </p:nvPr>
        </p:nvSpPr>
        <p:spPr>
          <a:xfrm rot="-552747">
            <a:off x="1445577" y="1080873"/>
            <a:ext cx="2436778" cy="19916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417258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"/>
          <p:cNvSpPr txBox="1">
            <a:spLocks noGrp="1"/>
          </p:cNvSpPr>
          <p:nvPr>
            <p:ph type="title" hasCustomPrompt="1"/>
          </p:nvPr>
        </p:nvSpPr>
        <p:spPr>
          <a:xfrm rot="184">
            <a:off x="2225188" y="1762267"/>
            <a:ext cx="7071636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561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121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121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121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121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121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121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121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121"/>
            </a:lvl9pPr>
          </a:lstStyle>
          <a:p>
            <a:r>
              <a:t>xx%</a:t>
            </a:r>
          </a:p>
        </p:txBody>
      </p:sp>
      <p:sp>
        <p:nvSpPr>
          <p:cNvPr id="234" name="Google Shape;234;p12"/>
          <p:cNvSpPr txBox="1">
            <a:spLocks noGrp="1"/>
          </p:cNvSpPr>
          <p:nvPr>
            <p:ph type="subTitle" idx="1"/>
          </p:nvPr>
        </p:nvSpPr>
        <p:spPr>
          <a:xfrm flipH="1">
            <a:off x="3139495" y="3637633"/>
            <a:ext cx="5243149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3024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12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12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12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12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12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12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12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12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842402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13"/>
          <p:cNvGrpSpPr/>
          <p:nvPr/>
        </p:nvGrpSpPr>
        <p:grpSpPr>
          <a:xfrm>
            <a:off x="760882" y="459374"/>
            <a:ext cx="10000311" cy="5939257"/>
            <a:chOff x="238125" y="847975"/>
            <a:chExt cx="7143400" cy="4009400"/>
          </a:xfrm>
        </p:grpSpPr>
        <p:sp>
          <p:nvSpPr>
            <p:cNvPr id="237" name="Google Shape;237;p13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" name="Google Shape;238;p13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" name="Google Shape;239;p13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" name="Google Shape;240;p13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" name="Google Shape;241;p13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" name="Google Shape;242;p13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" name="Google Shape;243;p13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" name="Google Shape;244;p13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5" name="Google Shape;245;p13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6" name="Google Shape;246;p13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7" name="Google Shape;247;p13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8" name="Google Shape;248;p13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67" name="Google Shape;267;p13"/>
          <p:cNvSpPr txBox="1">
            <a:spLocks noGrp="1"/>
          </p:cNvSpPr>
          <p:nvPr>
            <p:ph type="title" hasCustomPrompt="1"/>
          </p:nvPr>
        </p:nvSpPr>
        <p:spPr>
          <a:xfrm flipH="1">
            <a:off x="8130219" y="2453820"/>
            <a:ext cx="152418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670" b="0">
                <a:solidFill>
                  <a:schemeClr val="accent3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6931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6931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6931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6931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6931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6931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6931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6931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68" name="Google Shape;268;p13"/>
          <p:cNvSpPr txBox="1">
            <a:spLocks noGrp="1"/>
          </p:cNvSpPr>
          <p:nvPr>
            <p:ph type="subTitle" idx="1"/>
          </p:nvPr>
        </p:nvSpPr>
        <p:spPr>
          <a:xfrm flipH="1">
            <a:off x="1280168" y="4607600"/>
            <a:ext cx="2694154" cy="12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13"/>
          <p:cNvSpPr txBox="1">
            <a:spLocks noGrp="1"/>
          </p:cNvSpPr>
          <p:nvPr>
            <p:ph type="subTitle" idx="2"/>
          </p:nvPr>
        </p:nvSpPr>
        <p:spPr>
          <a:xfrm>
            <a:off x="7545233" y="4640465"/>
            <a:ext cx="2694154" cy="12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13"/>
          <p:cNvSpPr txBox="1">
            <a:spLocks noGrp="1"/>
          </p:cNvSpPr>
          <p:nvPr>
            <p:ph type="subTitle" idx="3"/>
          </p:nvPr>
        </p:nvSpPr>
        <p:spPr>
          <a:xfrm flipH="1">
            <a:off x="4413947" y="4607600"/>
            <a:ext cx="2694154" cy="12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3"/>
          <p:cNvSpPr txBox="1">
            <a:spLocks noGrp="1"/>
          </p:cNvSpPr>
          <p:nvPr>
            <p:ph type="subTitle" idx="4"/>
          </p:nvPr>
        </p:nvSpPr>
        <p:spPr>
          <a:xfrm flipH="1">
            <a:off x="1280184" y="4054900"/>
            <a:ext cx="2694154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252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272" name="Google Shape;272;p13"/>
          <p:cNvSpPr txBox="1">
            <a:spLocks noGrp="1"/>
          </p:cNvSpPr>
          <p:nvPr>
            <p:ph type="subTitle" idx="5"/>
          </p:nvPr>
        </p:nvSpPr>
        <p:spPr>
          <a:xfrm>
            <a:off x="7545202" y="4054900"/>
            <a:ext cx="2694154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252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273" name="Google Shape;273;p13"/>
          <p:cNvSpPr txBox="1">
            <a:spLocks noGrp="1"/>
          </p:cNvSpPr>
          <p:nvPr>
            <p:ph type="subTitle" idx="6"/>
          </p:nvPr>
        </p:nvSpPr>
        <p:spPr>
          <a:xfrm flipH="1">
            <a:off x="4413961" y="4054900"/>
            <a:ext cx="2694154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252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274" name="Google Shape;274;p13"/>
          <p:cNvSpPr txBox="1">
            <a:spLocks noGrp="1"/>
          </p:cNvSpPr>
          <p:nvPr>
            <p:ph type="title" idx="7" hasCustomPrompt="1"/>
          </p:nvPr>
        </p:nvSpPr>
        <p:spPr>
          <a:xfrm rot="477559">
            <a:off x="4927009" y="2453884"/>
            <a:ext cx="1668019" cy="77024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567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693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693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693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693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693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693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693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693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75" name="Google Shape;275;p13"/>
          <p:cNvSpPr txBox="1">
            <a:spLocks noGrp="1"/>
          </p:cNvSpPr>
          <p:nvPr>
            <p:ph type="title" idx="8" hasCustomPrompt="1"/>
          </p:nvPr>
        </p:nvSpPr>
        <p:spPr>
          <a:xfrm rot="-498617">
            <a:off x="1947168" y="2453749"/>
            <a:ext cx="1360035" cy="770467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5670" b="0">
                <a:solidFill>
                  <a:schemeClr val="accent3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693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693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693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693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693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693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693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693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76" name="Google Shape;276;p13"/>
          <p:cNvSpPr txBox="1">
            <a:spLocks noGrp="1"/>
          </p:cNvSpPr>
          <p:nvPr>
            <p:ph type="title" idx="9"/>
          </p:nvPr>
        </p:nvSpPr>
        <p:spPr>
          <a:xfrm>
            <a:off x="1128203" y="659215"/>
            <a:ext cx="9265669" cy="8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91215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4"/>
          <p:cNvSpPr txBox="1">
            <a:spLocks noGrp="1"/>
          </p:cNvSpPr>
          <p:nvPr>
            <p:ph type="title"/>
          </p:nvPr>
        </p:nvSpPr>
        <p:spPr>
          <a:xfrm rot="-452303">
            <a:off x="1102430" y="1085036"/>
            <a:ext cx="2391617" cy="13750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456933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17"/>
          <p:cNvGrpSpPr/>
          <p:nvPr/>
        </p:nvGrpSpPr>
        <p:grpSpPr>
          <a:xfrm>
            <a:off x="756850" y="459374"/>
            <a:ext cx="10000311" cy="5939257"/>
            <a:chOff x="238125" y="847975"/>
            <a:chExt cx="7143400" cy="4009400"/>
          </a:xfrm>
        </p:grpSpPr>
        <p:sp>
          <p:nvSpPr>
            <p:cNvPr id="326" name="Google Shape;326;p17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" name="Google Shape;327;p17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8" name="Google Shape;328;p17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9" name="Google Shape;329;p17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0" name="Google Shape;330;p17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1" name="Google Shape;331;p17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2" name="Google Shape;332;p17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3" name="Google Shape;333;p17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4" name="Google Shape;334;p17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5" name="Google Shape;335;p17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6" name="Google Shape;336;p17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7" name="Google Shape;337;p17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8" name="Google Shape;338;p17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9" name="Google Shape;339;p17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0" name="Google Shape;340;p17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1" name="Google Shape;341;p17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2" name="Google Shape;342;p17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3" name="Google Shape;343;p17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" name="Google Shape;344;p17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5" name="Google Shape;345;p17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6" name="Google Shape;346;p17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7" name="Google Shape;347;p17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8" name="Google Shape;348;p17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9" name="Google Shape;349;p17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0" name="Google Shape;350;p17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1" name="Google Shape;351;p17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2" name="Google Shape;352;p17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3" name="Google Shape;353;p17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4" name="Google Shape;354;p17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" name="Google Shape;355;p17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56" name="Google Shape;356;p17"/>
          <p:cNvSpPr txBox="1">
            <a:spLocks noGrp="1"/>
          </p:cNvSpPr>
          <p:nvPr>
            <p:ph type="subTitle" idx="1"/>
          </p:nvPr>
        </p:nvSpPr>
        <p:spPr>
          <a:xfrm flipH="1">
            <a:off x="6114644" y="1798667"/>
            <a:ext cx="2005023" cy="103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78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78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78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78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78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78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78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78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357" name="Google Shape;357;p17"/>
          <p:cNvSpPr txBox="1">
            <a:spLocks noGrp="1"/>
          </p:cNvSpPr>
          <p:nvPr>
            <p:ph type="subTitle" idx="2"/>
          </p:nvPr>
        </p:nvSpPr>
        <p:spPr>
          <a:xfrm flipH="1">
            <a:off x="5353311" y="2632567"/>
            <a:ext cx="2766356" cy="13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12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12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12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12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12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12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12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12"/>
            </a:lvl9pPr>
          </a:lstStyle>
          <a:p>
            <a:endParaRPr/>
          </a:p>
        </p:txBody>
      </p:sp>
      <p:sp>
        <p:nvSpPr>
          <p:cNvPr id="358" name="Google Shape;358;p17"/>
          <p:cNvSpPr txBox="1">
            <a:spLocks noGrp="1"/>
          </p:cNvSpPr>
          <p:nvPr>
            <p:ph type="subTitle" idx="3"/>
          </p:nvPr>
        </p:nvSpPr>
        <p:spPr>
          <a:xfrm flipH="1">
            <a:off x="3464718" y="3584767"/>
            <a:ext cx="2005023" cy="103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78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78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78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78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78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78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78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78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359" name="Google Shape;359;p17"/>
          <p:cNvSpPr txBox="1">
            <a:spLocks noGrp="1"/>
          </p:cNvSpPr>
          <p:nvPr>
            <p:ph type="subTitle" idx="4"/>
          </p:nvPr>
        </p:nvSpPr>
        <p:spPr>
          <a:xfrm flipH="1">
            <a:off x="3465002" y="4418667"/>
            <a:ext cx="2766356" cy="13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12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12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12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12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12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12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12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12"/>
            </a:lvl9pPr>
          </a:lstStyle>
          <a:p>
            <a:endParaRPr/>
          </a:p>
        </p:txBody>
      </p:sp>
      <p:sp>
        <p:nvSpPr>
          <p:cNvPr id="360" name="Google Shape;360;p17"/>
          <p:cNvSpPr txBox="1">
            <a:spLocks noGrp="1"/>
          </p:cNvSpPr>
          <p:nvPr>
            <p:ph type="title"/>
          </p:nvPr>
        </p:nvSpPr>
        <p:spPr>
          <a:xfrm>
            <a:off x="1128203" y="659215"/>
            <a:ext cx="9265669" cy="8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1664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2">
  <p:cSld name="Header 2"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21"/>
          <p:cNvSpPr/>
          <p:nvPr/>
        </p:nvSpPr>
        <p:spPr>
          <a:xfrm rot="-219180" flipH="1">
            <a:off x="2687938" y="814611"/>
            <a:ext cx="4382074" cy="5268488"/>
          </a:xfrm>
          <a:custGeom>
            <a:avLst/>
            <a:gdLst/>
            <a:ahLst/>
            <a:cxnLst/>
            <a:rect l="l" t="t" r="r" b="b"/>
            <a:pathLst>
              <a:path w="34540" h="39245" extrusionOk="0">
                <a:moveTo>
                  <a:pt x="1" y="0"/>
                </a:moveTo>
                <a:lnTo>
                  <a:pt x="1" y="39245"/>
                </a:lnTo>
                <a:lnTo>
                  <a:pt x="34539" y="39245"/>
                </a:lnTo>
                <a:lnTo>
                  <a:pt x="34539" y="1374"/>
                </a:lnTo>
                <a:cubicBezTo>
                  <a:pt x="34239" y="901"/>
                  <a:pt x="34065" y="395"/>
                  <a:pt x="33702" y="0"/>
                </a:cubicBezTo>
                <a:lnTo>
                  <a:pt x="32818" y="0"/>
                </a:lnTo>
                <a:cubicBezTo>
                  <a:pt x="32660" y="537"/>
                  <a:pt x="32470" y="1074"/>
                  <a:pt x="32628" y="1564"/>
                </a:cubicBezTo>
                <a:cubicBezTo>
                  <a:pt x="33276" y="1864"/>
                  <a:pt x="33197" y="2827"/>
                  <a:pt x="32486" y="3017"/>
                </a:cubicBezTo>
                <a:cubicBezTo>
                  <a:pt x="32419" y="3033"/>
                  <a:pt x="32354" y="3041"/>
                  <a:pt x="32291" y="3041"/>
                </a:cubicBezTo>
                <a:cubicBezTo>
                  <a:pt x="31683" y="3041"/>
                  <a:pt x="31280" y="2330"/>
                  <a:pt x="31681" y="1801"/>
                </a:cubicBezTo>
                <a:lnTo>
                  <a:pt x="31681" y="0"/>
                </a:lnTo>
                <a:lnTo>
                  <a:pt x="30117" y="0"/>
                </a:lnTo>
                <a:cubicBezTo>
                  <a:pt x="30086" y="553"/>
                  <a:pt x="30117" y="1090"/>
                  <a:pt x="30243" y="1627"/>
                </a:cubicBezTo>
                <a:cubicBezTo>
                  <a:pt x="30861" y="2075"/>
                  <a:pt x="30543" y="3034"/>
                  <a:pt x="29807" y="3034"/>
                </a:cubicBezTo>
                <a:cubicBezTo>
                  <a:pt x="29789" y="3034"/>
                  <a:pt x="29772" y="3034"/>
                  <a:pt x="29754" y="3033"/>
                </a:cubicBezTo>
                <a:cubicBezTo>
                  <a:pt x="28980" y="3001"/>
                  <a:pt x="28743" y="1975"/>
                  <a:pt x="29406" y="1596"/>
                </a:cubicBezTo>
                <a:cubicBezTo>
                  <a:pt x="29485" y="1059"/>
                  <a:pt x="29517" y="537"/>
                  <a:pt x="29485" y="0"/>
                </a:cubicBezTo>
                <a:lnTo>
                  <a:pt x="27685" y="0"/>
                </a:lnTo>
                <a:cubicBezTo>
                  <a:pt x="27732" y="632"/>
                  <a:pt x="27827" y="1248"/>
                  <a:pt x="27954" y="1864"/>
                </a:cubicBezTo>
                <a:cubicBezTo>
                  <a:pt x="28265" y="2402"/>
                  <a:pt x="27866" y="3028"/>
                  <a:pt x="27303" y="3028"/>
                </a:cubicBezTo>
                <a:cubicBezTo>
                  <a:pt x="27238" y="3028"/>
                  <a:pt x="27170" y="3019"/>
                  <a:pt x="27101" y="3001"/>
                </a:cubicBezTo>
                <a:cubicBezTo>
                  <a:pt x="26437" y="2843"/>
                  <a:pt x="26295" y="1959"/>
                  <a:pt x="26895" y="1596"/>
                </a:cubicBezTo>
                <a:cubicBezTo>
                  <a:pt x="26943" y="1059"/>
                  <a:pt x="27148" y="553"/>
                  <a:pt x="27038" y="0"/>
                </a:cubicBezTo>
                <a:lnTo>
                  <a:pt x="25064" y="0"/>
                </a:lnTo>
                <a:cubicBezTo>
                  <a:pt x="25127" y="601"/>
                  <a:pt x="25237" y="1185"/>
                  <a:pt x="25379" y="1769"/>
                </a:cubicBezTo>
                <a:cubicBezTo>
                  <a:pt x="25790" y="2286"/>
                  <a:pt x="25411" y="3036"/>
                  <a:pt x="24777" y="3036"/>
                </a:cubicBezTo>
                <a:cubicBezTo>
                  <a:pt x="24751" y="3036"/>
                  <a:pt x="24726" y="3035"/>
                  <a:pt x="24700" y="3033"/>
                </a:cubicBezTo>
                <a:cubicBezTo>
                  <a:pt x="24005" y="2954"/>
                  <a:pt x="23753" y="2085"/>
                  <a:pt x="24290" y="1659"/>
                </a:cubicBezTo>
                <a:cubicBezTo>
                  <a:pt x="24369" y="1106"/>
                  <a:pt x="24384" y="553"/>
                  <a:pt x="24353" y="0"/>
                </a:cubicBezTo>
                <a:lnTo>
                  <a:pt x="23026" y="0"/>
                </a:lnTo>
                <a:cubicBezTo>
                  <a:pt x="22979" y="537"/>
                  <a:pt x="22774" y="1090"/>
                  <a:pt x="22726" y="1643"/>
                </a:cubicBezTo>
                <a:cubicBezTo>
                  <a:pt x="23343" y="2075"/>
                  <a:pt x="23011" y="3034"/>
                  <a:pt x="22274" y="3034"/>
                </a:cubicBezTo>
                <a:cubicBezTo>
                  <a:pt x="22256" y="3034"/>
                  <a:pt x="22239" y="3034"/>
                  <a:pt x="22221" y="3033"/>
                </a:cubicBezTo>
                <a:cubicBezTo>
                  <a:pt x="21447" y="2985"/>
                  <a:pt x="21226" y="1943"/>
                  <a:pt x="21921" y="1580"/>
                </a:cubicBezTo>
                <a:cubicBezTo>
                  <a:pt x="22016" y="1043"/>
                  <a:pt x="22142" y="522"/>
                  <a:pt x="22205" y="0"/>
                </a:cubicBezTo>
                <a:lnTo>
                  <a:pt x="19994" y="0"/>
                </a:lnTo>
                <a:cubicBezTo>
                  <a:pt x="19963" y="506"/>
                  <a:pt x="19836" y="1185"/>
                  <a:pt x="20041" y="1532"/>
                </a:cubicBezTo>
                <a:cubicBezTo>
                  <a:pt x="20752" y="1801"/>
                  <a:pt x="20705" y="2827"/>
                  <a:pt x="19963" y="3017"/>
                </a:cubicBezTo>
                <a:cubicBezTo>
                  <a:pt x="19894" y="3035"/>
                  <a:pt x="19828" y="3043"/>
                  <a:pt x="19763" y="3043"/>
                </a:cubicBezTo>
                <a:cubicBezTo>
                  <a:pt x="19142" y="3043"/>
                  <a:pt x="18731" y="2269"/>
                  <a:pt x="19189" y="1753"/>
                </a:cubicBezTo>
                <a:cubicBezTo>
                  <a:pt x="19189" y="1169"/>
                  <a:pt x="19173" y="585"/>
                  <a:pt x="19141" y="0"/>
                </a:cubicBezTo>
                <a:lnTo>
                  <a:pt x="17767" y="0"/>
                </a:lnTo>
                <a:cubicBezTo>
                  <a:pt x="17752" y="632"/>
                  <a:pt x="17799" y="1280"/>
                  <a:pt x="17941" y="1896"/>
                </a:cubicBezTo>
                <a:cubicBezTo>
                  <a:pt x="18223" y="2431"/>
                  <a:pt x="17826" y="3029"/>
                  <a:pt x="17278" y="3029"/>
                </a:cubicBezTo>
                <a:cubicBezTo>
                  <a:pt x="17211" y="3029"/>
                  <a:pt x="17143" y="3020"/>
                  <a:pt x="17072" y="3001"/>
                </a:cubicBezTo>
                <a:cubicBezTo>
                  <a:pt x="16425" y="2843"/>
                  <a:pt x="16283" y="1990"/>
                  <a:pt x="16836" y="1627"/>
                </a:cubicBezTo>
                <a:cubicBezTo>
                  <a:pt x="16962" y="1090"/>
                  <a:pt x="16994" y="537"/>
                  <a:pt x="16962" y="0"/>
                </a:cubicBezTo>
                <a:lnTo>
                  <a:pt x="15462" y="0"/>
                </a:lnTo>
                <a:cubicBezTo>
                  <a:pt x="15462" y="664"/>
                  <a:pt x="15477" y="1564"/>
                  <a:pt x="15477" y="1975"/>
                </a:cubicBezTo>
                <a:cubicBezTo>
                  <a:pt x="15509" y="2069"/>
                  <a:pt x="15525" y="2164"/>
                  <a:pt x="15525" y="2259"/>
                </a:cubicBezTo>
                <a:cubicBezTo>
                  <a:pt x="15556" y="2701"/>
                  <a:pt x="15209" y="3064"/>
                  <a:pt x="14767" y="3064"/>
                </a:cubicBezTo>
                <a:cubicBezTo>
                  <a:pt x="14325" y="3064"/>
                  <a:pt x="13961" y="2701"/>
                  <a:pt x="13993" y="2259"/>
                </a:cubicBezTo>
                <a:cubicBezTo>
                  <a:pt x="14025" y="1927"/>
                  <a:pt x="14230" y="1643"/>
                  <a:pt x="14546" y="1532"/>
                </a:cubicBezTo>
                <a:cubicBezTo>
                  <a:pt x="14767" y="774"/>
                  <a:pt x="14625" y="601"/>
                  <a:pt x="14719" y="0"/>
                </a:cubicBezTo>
                <a:lnTo>
                  <a:pt x="13393" y="0"/>
                </a:lnTo>
                <a:cubicBezTo>
                  <a:pt x="13251" y="585"/>
                  <a:pt x="12966" y="1122"/>
                  <a:pt x="12809" y="1722"/>
                </a:cubicBezTo>
                <a:cubicBezTo>
                  <a:pt x="13296" y="2239"/>
                  <a:pt x="12911" y="3042"/>
                  <a:pt x="12267" y="3042"/>
                </a:cubicBezTo>
                <a:cubicBezTo>
                  <a:pt x="12203" y="3042"/>
                  <a:pt x="12135" y="3034"/>
                  <a:pt x="12066" y="3017"/>
                </a:cubicBezTo>
                <a:cubicBezTo>
                  <a:pt x="11308" y="2827"/>
                  <a:pt x="11277" y="1753"/>
                  <a:pt x="12035" y="1532"/>
                </a:cubicBezTo>
                <a:cubicBezTo>
                  <a:pt x="12145" y="1027"/>
                  <a:pt x="12272" y="522"/>
                  <a:pt x="12335" y="0"/>
                </a:cubicBezTo>
                <a:lnTo>
                  <a:pt x="10124" y="0"/>
                </a:lnTo>
                <a:cubicBezTo>
                  <a:pt x="10250" y="616"/>
                  <a:pt x="10282" y="1217"/>
                  <a:pt x="10376" y="1817"/>
                </a:cubicBezTo>
                <a:cubicBezTo>
                  <a:pt x="10471" y="1943"/>
                  <a:pt x="10519" y="2101"/>
                  <a:pt x="10519" y="2275"/>
                </a:cubicBezTo>
                <a:cubicBezTo>
                  <a:pt x="10519" y="2718"/>
                  <a:pt x="10153" y="3049"/>
                  <a:pt x="9748" y="3049"/>
                </a:cubicBezTo>
                <a:cubicBezTo>
                  <a:pt x="9647" y="3049"/>
                  <a:pt x="9545" y="3029"/>
                  <a:pt x="9445" y="2985"/>
                </a:cubicBezTo>
                <a:cubicBezTo>
                  <a:pt x="8924" y="2764"/>
                  <a:pt x="8813" y="2085"/>
                  <a:pt x="9224" y="1706"/>
                </a:cubicBezTo>
                <a:cubicBezTo>
                  <a:pt x="9318" y="1138"/>
                  <a:pt x="9397" y="569"/>
                  <a:pt x="9445" y="0"/>
                </a:cubicBezTo>
                <a:lnTo>
                  <a:pt x="7755" y="0"/>
                </a:lnTo>
                <a:cubicBezTo>
                  <a:pt x="7755" y="601"/>
                  <a:pt x="7850" y="1185"/>
                  <a:pt x="7834" y="1769"/>
                </a:cubicBezTo>
                <a:cubicBezTo>
                  <a:pt x="7960" y="1911"/>
                  <a:pt x="8023" y="2085"/>
                  <a:pt x="8023" y="2275"/>
                </a:cubicBezTo>
                <a:cubicBezTo>
                  <a:pt x="8023" y="2725"/>
                  <a:pt x="7658" y="3044"/>
                  <a:pt x="7252" y="3044"/>
                </a:cubicBezTo>
                <a:cubicBezTo>
                  <a:pt x="7131" y="3044"/>
                  <a:pt x="7006" y="3015"/>
                  <a:pt x="6886" y="2954"/>
                </a:cubicBezTo>
                <a:cubicBezTo>
                  <a:pt x="6365" y="2669"/>
                  <a:pt x="6349" y="1927"/>
                  <a:pt x="6839" y="1611"/>
                </a:cubicBezTo>
                <a:cubicBezTo>
                  <a:pt x="6997" y="1090"/>
                  <a:pt x="7076" y="553"/>
                  <a:pt x="7060" y="0"/>
                </a:cubicBezTo>
                <a:lnTo>
                  <a:pt x="5323" y="0"/>
                </a:lnTo>
                <a:lnTo>
                  <a:pt x="5323" y="1769"/>
                </a:lnTo>
                <a:cubicBezTo>
                  <a:pt x="5791" y="2292"/>
                  <a:pt x="5372" y="3054"/>
                  <a:pt x="4755" y="3054"/>
                </a:cubicBezTo>
                <a:cubicBezTo>
                  <a:pt x="4663" y="3054"/>
                  <a:pt x="4568" y="3038"/>
                  <a:pt x="4470" y="3001"/>
                </a:cubicBezTo>
                <a:cubicBezTo>
                  <a:pt x="3728" y="2717"/>
                  <a:pt x="3854" y="1611"/>
                  <a:pt x="4644" y="1501"/>
                </a:cubicBezTo>
                <a:cubicBezTo>
                  <a:pt x="4691" y="995"/>
                  <a:pt x="4707" y="522"/>
                  <a:pt x="4707" y="0"/>
                </a:cubicBezTo>
                <a:lnTo>
                  <a:pt x="2970" y="0"/>
                </a:lnTo>
                <a:cubicBezTo>
                  <a:pt x="2970" y="664"/>
                  <a:pt x="3033" y="1343"/>
                  <a:pt x="2970" y="1990"/>
                </a:cubicBezTo>
                <a:cubicBezTo>
                  <a:pt x="3172" y="2534"/>
                  <a:pt x="2746" y="3038"/>
                  <a:pt x="2252" y="3038"/>
                </a:cubicBezTo>
                <a:cubicBezTo>
                  <a:pt x="2129" y="3038"/>
                  <a:pt x="2003" y="3007"/>
                  <a:pt x="1880" y="2938"/>
                </a:cubicBezTo>
                <a:cubicBezTo>
                  <a:pt x="1248" y="2590"/>
                  <a:pt x="1391" y="1643"/>
                  <a:pt x="2101" y="1517"/>
                </a:cubicBezTo>
                <a:cubicBezTo>
                  <a:pt x="2212" y="1043"/>
                  <a:pt x="2275" y="522"/>
                  <a:pt x="240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38100" dir="5400000" algn="bl" rotWithShape="0">
              <a:srgbClr val="783F04">
                <a:alpha val="32000"/>
              </a:srgbClr>
            </a:outerShdw>
          </a:effectLst>
        </p:spPr>
        <p:txBody>
          <a:bodyPr spcFirstLastPara="1" wrap="square" lIns="115202" tIns="115202" rIns="115202" bIns="115202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764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9" name="Google Shape;489;p21"/>
          <p:cNvSpPr/>
          <p:nvPr/>
        </p:nvSpPr>
        <p:spPr>
          <a:xfrm rot="215472">
            <a:off x="6684400" y="1769890"/>
            <a:ext cx="3294121" cy="2476361"/>
          </a:xfrm>
          <a:custGeom>
            <a:avLst/>
            <a:gdLst/>
            <a:ahLst/>
            <a:cxnLst/>
            <a:rect l="l" t="t" r="r" b="b"/>
            <a:pathLst>
              <a:path w="289820" h="205901" extrusionOk="0">
                <a:moveTo>
                  <a:pt x="152726" y="1"/>
                </a:moveTo>
                <a:cubicBezTo>
                  <a:pt x="146425" y="1"/>
                  <a:pt x="140094" y="2767"/>
                  <a:pt x="135797" y="8344"/>
                </a:cubicBezTo>
                <a:lnTo>
                  <a:pt x="10672" y="171715"/>
                </a:lnTo>
                <a:cubicBezTo>
                  <a:pt x="1" y="185692"/>
                  <a:pt x="10011" y="205900"/>
                  <a:pt x="27576" y="205900"/>
                </a:cubicBezTo>
                <a:lnTo>
                  <a:pt x="262717" y="205900"/>
                </a:lnTo>
                <a:cubicBezTo>
                  <a:pt x="279715" y="205900"/>
                  <a:pt x="289820" y="186919"/>
                  <a:pt x="280376" y="172754"/>
                </a:cubicBezTo>
                <a:lnTo>
                  <a:pt x="170266" y="9382"/>
                </a:lnTo>
                <a:cubicBezTo>
                  <a:pt x="166124" y="3145"/>
                  <a:pt x="159443" y="1"/>
                  <a:pt x="152726" y="1"/>
                </a:cubicBezTo>
                <a:close/>
              </a:path>
            </a:pathLst>
          </a:custGeom>
          <a:solidFill>
            <a:srgbClr val="CCEEF7"/>
          </a:solidFill>
          <a:ln>
            <a:noFill/>
          </a:ln>
          <a:effectLst>
            <a:outerShdw blurRad="57150" dist="1905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115202" tIns="115202" rIns="115202" bIns="115202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764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0" name="Google Shape;490;p21"/>
          <p:cNvSpPr txBox="1">
            <a:spLocks noGrp="1"/>
          </p:cNvSpPr>
          <p:nvPr>
            <p:ph type="ctrTitle"/>
          </p:nvPr>
        </p:nvSpPr>
        <p:spPr>
          <a:xfrm rot="-219092" flipH="1">
            <a:off x="2542292" y="2029987"/>
            <a:ext cx="4635630" cy="220809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48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9pPr>
          </a:lstStyle>
          <a:p>
            <a:endParaRPr/>
          </a:p>
        </p:txBody>
      </p:sp>
      <p:sp>
        <p:nvSpPr>
          <p:cNvPr id="491" name="Google Shape;491;p21"/>
          <p:cNvSpPr txBox="1">
            <a:spLocks noGrp="1"/>
          </p:cNvSpPr>
          <p:nvPr>
            <p:ph type="subTitle" idx="1"/>
          </p:nvPr>
        </p:nvSpPr>
        <p:spPr>
          <a:xfrm rot="-219126" flipH="1">
            <a:off x="3176060" y="4437696"/>
            <a:ext cx="3584491" cy="9828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6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6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6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6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6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6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6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60"/>
            </a:lvl9pPr>
          </a:lstStyle>
          <a:p>
            <a:endParaRPr/>
          </a:p>
        </p:txBody>
      </p:sp>
      <p:sp>
        <p:nvSpPr>
          <p:cNvPr id="492" name="Google Shape;492;p21"/>
          <p:cNvSpPr txBox="1">
            <a:spLocks noGrp="1"/>
          </p:cNvSpPr>
          <p:nvPr>
            <p:ph type="title" idx="2" hasCustomPrompt="1"/>
          </p:nvPr>
        </p:nvSpPr>
        <p:spPr>
          <a:xfrm rot="475373" flipH="1">
            <a:off x="7509810" y="2680297"/>
            <a:ext cx="1744205" cy="1226923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6048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6931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6931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6931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6931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6931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6931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6931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6931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3" name="Google Shape;493;p21"/>
          <p:cNvSpPr/>
          <p:nvPr/>
        </p:nvSpPr>
        <p:spPr>
          <a:xfrm rot="3182543">
            <a:off x="7851765" y="1581746"/>
            <a:ext cx="1189433" cy="1175548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1FAFF">
              <a:alpha val="67600"/>
            </a:srgbClr>
          </a:solidFill>
          <a:ln>
            <a:noFill/>
          </a:ln>
          <a:effectLst>
            <a:outerShdw blurRad="42863" dist="9525" dir="5400000" algn="bl" rotWithShape="0">
              <a:srgbClr val="783F04">
                <a:alpha val="22000"/>
              </a:srgbClr>
            </a:outerShdw>
          </a:effectLst>
        </p:spPr>
        <p:txBody>
          <a:bodyPr spcFirstLastPara="1" wrap="square" lIns="115202" tIns="115202" rIns="115202" bIns="115202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764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94" name="Google Shape;494;p21"/>
          <p:cNvGrpSpPr/>
          <p:nvPr/>
        </p:nvGrpSpPr>
        <p:grpSpPr>
          <a:xfrm rot="-219139" flipH="1">
            <a:off x="4394746" y="1075672"/>
            <a:ext cx="563313" cy="715491"/>
            <a:chOff x="2279900" y="1356008"/>
            <a:chExt cx="355973" cy="427192"/>
          </a:xfrm>
        </p:grpSpPr>
        <p:sp>
          <p:nvSpPr>
            <p:cNvPr id="495" name="Google Shape;495;p21"/>
            <p:cNvSpPr/>
            <p:nvPr/>
          </p:nvSpPr>
          <p:spPr>
            <a:xfrm>
              <a:off x="2279900" y="1566300"/>
              <a:ext cx="240900" cy="216900"/>
            </a:xfrm>
            <a:prstGeom prst="ellipse">
              <a:avLst/>
            </a:prstGeom>
            <a:gradFill>
              <a:gsLst>
                <a:gs pos="0">
                  <a:srgbClr val="D9D9D9">
                    <a:alpha val="67058"/>
                  </a:srgbClr>
                </a:gs>
                <a:gs pos="60000">
                  <a:srgbClr val="C3BAA2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496" name="Google Shape;496;p21"/>
            <p:cNvGrpSpPr/>
            <p:nvPr/>
          </p:nvGrpSpPr>
          <p:grpSpPr>
            <a:xfrm>
              <a:off x="2395070" y="1356008"/>
              <a:ext cx="240802" cy="326586"/>
              <a:chOff x="1847775" y="238125"/>
              <a:chExt cx="3637500" cy="4933325"/>
            </a:xfrm>
          </p:grpSpPr>
          <p:sp>
            <p:nvSpPr>
              <p:cNvPr id="497" name="Google Shape;497;p21"/>
              <p:cNvSpPr/>
              <p:nvPr/>
            </p:nvSpPr>
            <p:spPr>
              <a:xfrm>
                <a:off x="1847775" y="3431350"/>
                <a:ext cx="1268050" cy="1740100"/>
              </a:xfrm>
              <a:custGeom>
                <a:avLst/>
                <a:gdLst/>
                <a:ahLst/>
                <a:cxnLst/>
                <a:rect l="l" t="t" r="r" b="b"/>
                <a:pathLst>
                  <a:path w="50722" h="69604" extrusionOk="0">
                    <a:moveTo>
                      <a:pt x="34802" y="0"/>
                    </a:moveTo>
                    <a:lnTo>
                      <a:pt x="0" y="69603"/>
                    </a:lnTo>
                    <a:lnTo>
                      <a:pt x="0" y="69603"/>
                    </a:lnTo>
                    <a:lnTo>
                      <a:pt x="50721" y="12218"/>
                    </a:lnTo>
                    <a:lnTo>
                      <a:pt x="3480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764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98" name="Google Shape;498;p21"/>
              <p:cNvSpPr/>
              <p:nvPr/>
            </p:nvSpPr>
            <p:spPr>
              <a:xfrm>
                <a:off x="1866275" y="774950"/>
                <a:ext cx="3535700" cy="3387625"/>
              </a:xfrm>
              <a:custGeom>
                <a:avLst/>
                <a:gdLst/>
                <a:ahLst/>
                <a:cxnLst/>
                <a:rect l="l" t="t" r="r" b="b"/>
                <a:pathLst>
                  <a:path w="141428" h="135505" extrusionOk="0">
                    <a:moveTo>
                      <a:pt x="70714" y="0"/>
                    </a:moveTo>
                    <a:cubicBezTo>
                      <a:pt x="31840" y="0"/>
                      <a:pt x="0" y="29989"/>
                      <a:pt x="0" y="67752"/>
                    </a:cubicBezTo>
                    <a:cubicBezTo>
                      <a:pt x="0" y="105146"/>
                      <a:pt x="31840" y="135504"/>
                      <a:pt x="70714" y="135504"/>
                    </a:cubicBezTo>
                    <a:cubicBezTo>
                      <a:pt x="109958" y="135504"/>
                      <a:pt x="141428" y="105146"/>
                      <a:pt x="141428" y="67752"/>
                    </a:cubicBezTo>
                    <a:cubicBezTo>
                      <a:pt x="141428" y="29989"/>
                      <a:pt x="109958" y="0"/>
                      <a:pt x="707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rgbClr val="1155CC">
                    <a:alpha val="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764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99" name="Google Shape;499;p21"/>
              <p:cNvSpPr/>
              <p:nvPr/>
            </p:nvSpPr>
            <p:spPr>
              <a:xfrm>
                <a:off x="2690025" y="238125"/>
                <a:ext cx="2795250" cy="2674925"/>
              </a:xfrm>
              <a:custGeom>
                <a:avLst/>
                <a:gdLst/>
                <a:ahLst/>
                <a:cxnLst/>
                <a:rect l="l" t="t" r="r" b="b"/>
                <a:pathLst>
                  <a:path w="111810" h="106997" extrusionOk="0">
                    <a:moveTo>
                      <a:pt x="55905" y="0"/>
                    </a:moveTo>
                    <a:cubicBezTo>
                      <a:pt x="25176" y="0"/>
                      <a:pt x="1" y="24065"/>
                      <a:pt x="1" y="53683"/>
                    </a:cubicBezTo>
                    <a:cubicBezTo>
                      <a:pt x="1" y="83302"/>
                      <a:pt x="25176" y="106996"/>
                      <a:pt x="55905" y="106996"/>
                    </a:cubicBezTo>
                    <a:cubicBezTo>
                      <a:pt x="86634" y="106996"/>
                      <a:pt x="111810" y="83302"/>
                      <a:pt x="111810" y="53683"/>
                    </a:cubicBezTo>
                    <a:cubicBezTo>
                      <a:pt x="111810" y="24065"/>
                      <a:pt x="86634" y="0"/>
                      <a:pt x="559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28575" dist="9525" dir="6480000" algn="bl" rotWithShape="0">
                  <a:srgbClr val="BF9000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764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969392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22"/>
          <p:cNvSpPr txBox="1">
            <a:spLocks noGrp="1"/>
          </p:cNvSpPr>
          <p:nvPr>
            <p:ph type="ctrTitle"/>
          </p:nvPr>
        </p:nvSpPr>
        <p:spPr>
          <a:xfrm flipH="1">
            <a:off x="4205828" y="4489900"/>
            <a:ext cx="3429027" cy="10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12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12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12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12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12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12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12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121"/>
            </a:lvl9pPr>
          </a:lstStyle>
          <a:p>
            <a:endParaRPr/>
          </a:p>
        </p:txBody>
      </p:sp>
      <p:sp>
        <p:nvSpPr>
          <p:cNvPr id="502" name="Google Shape;502;p22"/>
          <p:cNvSpPr txBox="1">
            <a:spLocks noGrp="1"/>
          </p:cNvSpPr>
          <p:nvPr>
            <p:ph type="subTitle" idx="1"/>
          </p:nvPr>
        </p:nvSpPr>
        <p:spPr>
          <a:xfrm flipH="1">
            <a:off x="2657896" y="1621100"/>
            <a:ext cx="6525774" cy="17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024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16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16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16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16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16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16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16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16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29906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Resources"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2" name="Google Shape;572;p25"/>
          <p:cNvGrpSpPr/>
          <p:nvPr/>
        </p:nvGrpSpPr>
        <p:grpSpPr>
          <a:xfrm>
            <a:off x="756850" y="459374"/>
            <a:ext cx="10000311" cy="5939257"/>
            <a:chOff x="238125" y="847975"/>
            <a:chExt cx="7143400" cy="4009400"/>
          </a:xfrm>
        </p:grpSpPr>
        <p:sp>
          <p:nvSpPr>
            <p:cNvPr id="573" name="Google Shape;573;p25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4" name="Google Shape;574;p25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5" name="Google Shape;575;p25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6" name="Google Shape;576;p25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7" name="Google Shape;577;p25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8" name="Google Shape;578;p25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9" name="Google Shape;579;p25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0" name="Google Shape;580;p25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1" name="Google Shape;581;p25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2" name="Google Shape;582;p25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3" name="Google Shape;583;p25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4" name="Google Shape;584;p25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5" name="Google Shape;585;p25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6" name="Google Shape;586;p25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7" name="Google Shape;587;p25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8" name="Google Shape;588;p25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9" name="Google Shape;589;p25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0" name="Google Shape;590;p25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1" name="Google Shape;591;p25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2" name="Google Shape;592;p25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3" name="Google Shape;593;p25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4" name="Google Shape;594;p25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5" name="Google Shape;595;p25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6" name="Google Shape;596;p25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7" name="Google Shape;597;p25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8" name="Google Shape;598;p25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9" name="Google Shape;599;p25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0" name="Google Shape;600;p25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1" name="Google Shape;601;p25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2" name="Google Shape;602;p25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03" name="Google Shape;603;p25"/>
          <p:cNvSpPr txBox="1">
            <a:spLocks noGrp="1"/>
          </p:cNvSpPr>
          <p:nvPr>
            <p:ph type="body" idx="1"/>
          </p:nvPr>
        </p:nvSpPr>
        <p:spPr>
          <a:xfrm>
            <a:off x="1450245" y="1654800"/>
            <a:ext cx="4318888" cy="42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576118" lvl="0" indent="-40008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ignika Negative SemiBold"/>
              <a:buChar char="●"/>
              <a:defRPr sz="1764"/>
            </a:lvl1pPr>
            <a:lvl2pPr marL="1152235" lvl="1" indent="-384078" rtl="0">
              <a:spcBef>
                <a:spcPts val="2016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728353" lvl="2" indent="-384078" rtl="0">
              <a:spcBef>
                <a:spcPts val="2016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marL="2304471" lvl="3" indent="-384078" rtl="0">
              <a:spcBef>
                <a:spcPts val="2016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marL="2880589" lvl="4" indent="-384078" rtl="0">
              <a:spcBef>
                <a:spcPts val="2016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marL="3456706" lvl="5" indent="-384078" rtl="0">
              <a:spcBef>
                <a:spcPts val="2016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marL="4032824" lvl="6" indent="-384078" rtl="0">
              <a:spcBef>
                <a:spcPts val="2016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marL="4608942" lvl="7" indent="-384078" rtl="0">
              <a:spcBef>
                <a:spcPts val="2016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marL="5185059" lvl="8" indent="-384078" rtl="0">
              <a:spcBef>
                <a:spcPts val="2016"/>
              </a:spcBef>
              <a:spcAft>
                <a:spcPts val="2016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604" name="Google Shape;604;p25"/>
          <p:cNvSpPr txBox="1">
            <a:spLocks noGrp="1"/>
          </p:cNvSpPr>
          <p:nvPr>
            <p:ph type="title"/>
          </p:nvPr>
        </p:nvSpPr>
        <p:spPr>
          <a:xfrm>
            <a:off x="1128203" y="659215"/>
            <a:ext cx="9265669" cy="8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78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605" name="Google Shape;605;p25"/>
          <p:cNvSpPr txBox="1">
            <a:spLocks noGrp="1"/>
          </p:cNvSpPr>
          <p:nvPr>
            <p:ph type="body" idx="2"/>
          </p:nvPr>
        </p:nvSpPr>
        <p:spPr>
          <a:xfrm>
            <a:off x="5883894" y="1654800"/>
            <a:ext cx="4730931" cy="42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576118" lvl="0" indent="-40008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ignika Negative SemiBold"/>
              <a:buChar char="●"/>
              <a:defRPr sz="1764"/>
            </a:lvl1pPr>
            <a:lvl2pPr marL="1152235" lvl="1" indent="-384078" rtl="0">
              <a:spcBef>
                <a:spcPts val="2016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728353" lvl="2" indent="-384078" rtl="0">
              <a:spcBef>
                <a:spcPts val="2016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marL="2304471" lvl="3" indent="-384078" rtl="0">
              <a:spcBef>
                <a:spcPts val="2016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marL="2880589" lvl="4" indent="-384078" rtl="0">
              <a:spcBef>
                <a:spcPts val="2016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marL="3456706" lvl="5" indent="-384078" rtl="0">
              <a:spcBef>
                <a:spcPts val="2016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marL="4032824" lvl="6" indent="-384078" rtl="0">
              <a:spcBef>
                <a:spcPts val="2016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marL="4608942" lvl="7" indent="-384078" rtl="0">
              <a:spcBef>
                <a:spcPts val="2016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marL="5185059" lvl="8" indent="-384078" rtl="0">
              <a:spcBef>
                <a:spcPts val="2016"/>
              </a:spcBef>
              <a:spcAft>
                <a:spcPts val="2016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9734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9"/>
          <p:cNvGrpSpPr/>
          <p:nvPr/>
        </p:nvGrpSpPr>
        <p:grpSpPr>
          <a:xfrm>
            <a:off x="0" y="-5"/>
            <a:ext cx="11522075" cy="6858008"/>
            <a:chOff x="0" y="-4"/>
            <a:chExt cx="9144000" cy="5143506"/>
          </a:xfrm>
        </p:grpSpPr>
        <p:pic>
          <p:nvPicPr>
            <p:cNvPr id="90" name="Google Shape;90;p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" name="Google Shape;91;p9"/>
            <p:cNvSpPr/>
            <p:nvPr/>
          </p:nvSpPr>
          <p:spPr>
            <a:xfrm>
              <a:off x="621650" y="621800"/>
              <a:ext cx="7908000" cy="3900300"/>
            </a:xfrm>
            <a:prstGeom prst="roundRect">
              <a:avLst>
                <a:gd name="adj" fmla="val 740"/>
              </a:avLst>
            </a:prstGeom>
            <a:solidFill>
              <a:schemeClr val="lt1"/>
            </a:solidFill>
            <a:ln>
              <a:noFill/>
            </a:ln>
            <a:effectLst>
              <a:outerShdw blurRad="214313" dist="38100" dir="5400000" algn="bl" rotWithShape="0">
                <a:schemeClr val="dk1">
                  <a:alpha val="6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pic>
          <p:nvPicPr>
            <p:cNvPr id="92" name="Google Shape;92;p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2500" y="1944450"/>
              <a:ext cx="595725" cy="753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Google Shape;93;p9"/>
            <p:cNvPicPr preferRelativeResize="0"/>
            <p:nvPr/>
          </p:nvPicPr>
          <p:blipFill rotWithShape="1">
            <a:blip r:embed="rId4">
              <a:alphaModFix/>
            </a:blip>
            <a:srcRect r="22480"/>
            <a:stretch/>
          </p:blipFill>
          <p:spPr>
            <a:xfrm>
              <a:off x="8047947" y="1912825"/>
              <a:ext cx="1096050" cy="1945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p9"/>
            <p:cNvPicPr preferRelativeResize="0"/>
            <p:nvPr/>
          </p:nvPicPr>
          <p:blipFill rotWithShape="1">
            <a:blip r:embed="rId5">
              <a:alphaModFix/>
            </a:blip>
            <a:srcRect t="40915"/>
            <a:stretch/>
          </p:blipFill>
          <p:spPr>
            <a:xfrm>
              <a:off x="787000" y="-4"/>
              <a:ext cx="1923550" cy="147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9"/>
            <p:cNvPicPr preferRelativeResize="0"/>
            <p:nvPr/>
          </p:nvPicPr>
          <p:blipFill rotWithShape="1">
            <a:blip r:embed="rId6">
              <a:alphaModFix/>
            </a:blip>
            <a:srcRect b="27081"/>
            <a:stretch/>
          </p:blipFill>
          <p:spPr>
            <a:xfrm>
              <a:off x="215950" y="4149127"/>
              <a:ext cx="1902000" cy="9943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6" name="Google Shape;96;p9"/>
          <p:cNvGrpSpPr/>
          <p:nvPr/>
        </p:nvGrpSpPr>
        <p:grpSpPr>
          <a:xfrm>
            <a:off x="5258176" y="1618206"/>
            <a:ext cx="1005724" cy="189863"/>
            <a:chOff x="4172925" y="1213654"/>
            <a:chExt cx="798150" cy="142397"/>
          </a:xfrm>
        </p:grpSpPr>
        <p:sp>
          <p:nvSpPr>
            <p:cNvPr id="97" name="Google Shape;97;p9"/>
            <p:cNvSpPr/>
            <p:nvPr/>
          </p:nvSpPr>
          <p:spPr>
            <a:xfrm>
              <a:off x="4478514" y="1213654"/>
              <a:ext cx="186973" cy="142397"/>
            </a:xfrm>
            <a:custGeom>
              <a:avLst/>
              <a:gdLst/>
              <a:ahLst/>
              <a:cxnLst/>
              <a:rect l="l" t="t" r="r" b="b"/>
              <a:pathLst>
                <a:path w="130979" h="99753" extrusionOk="0">
                  <a:moveTo>
                    <a:pt x="65345" y="92524"/>
                  </a:moveTo>
                  <a:lnTo>
                    <a:pt x="35275" y="99753"/>
                  </a:lnTo>
                  <a:lnTo>
                    <a:pt x="23131" y="94837"/>
                  </a:lnTo>
                  <a:lnTo>
                    <a:pt x="30648" y="87320"/>
                  </a:lnTo>
                  <a:lnTo>
                    <a:pt x="15035" y="84139"/>
                  </a:lnTo>
                  <a:lnTo>
                    <a:pt x="0" y="68526"/>
                  </a:lnTo>
                  <a:lnTo>
                    <a:pt x="21396" y="59562"/>
                  </a:lnTo>
                  <a:lnTo>
                    <a:pt x="13589" y="51177"/>
                  </a:lnTo>
                  <a:lnTo>
                    <a:pt x="10409" y="22842"/>
                  </a:lnTo>
                  <a:lnTo>
                    <a:pt x="37588" y="26312"/>
                  </a:lnTo>
                  <a:lnTo>
                    <a:pt x="49442" y="39612"/>
                  </a:lnTo>
                  <a:lnTo>
                    <a:pt x="48575" y="21396"/>
                  </a:lnTo>
                  <a:lnTo>
                    <a:pt x="64767" y="0"/>
                  </a:lnTo>
                  <a:lnTo>
                    <a:pt x="81826" y="23131"/>
                  </a:lnTo>
                  <a:lnTo>
                    <a:pt x="81248" y="39034"/>
                  </a:lnTo>
                  <a:lnTo>
                    <a:pt x="91657" y="26312"/>
                  </a:lnTo>
                  <a:lnTo>
                    <a:pt x="119703" y="22553"/>
                  </a:lnTo>
                  <a:lnTo>
                    <a:pt x="116523" y="51177"/>
                  </a:lnTo>
                  <a:lnTo>
                    <a:pt x="107559" y="60430"/>
                  </a:lnTo>
                  <a:lnTo>
                    <a:pt x="130979" y="69104"/>
                  </a:lnTo>
                  <a:lnTo>
                    <a:pt x="113631" y="84717"/>
                  </a:lnTo>
                  <a:lnTo>
                    <a:pt x="98596" y="86741"/>
                  </a:lnTo>
                  <a:lnTo>
                    <a:pt x="105824" y="95126"/>
                  </a:lnTo>
                  <a:lnTo>
                    <a:pt x="94837" y="99174"/>
                  </a:lnTo>
                  <a:close/>
                </a:path>
              </a:pathLst>
            </a:custGeom>
            <a:solidFill>
              <a:srgbClr val="E6DCD2"/>
            </a:solidFill>
            <a:ln>
              <a:noFill/>
            </a:ln>
          </p:spPr>
        </p:sp>
        <p:cxnSp>
          <p:nvCxnSpPr>
            <p:cNvPr id="98" name="Google Shape;98;p9"/>
            <p:cNvCxnSpPr/>
            <p:nvPr/>
          </p:nvCxnSpPr>
          <p:spPr>
            <a:xfrm>
              <a:off x="4677975" y="1296550"/>
              <a:ext cx="293100" cy="0"/>
            </a:xfrm>
            <a:prstGeom prst="straightConnector1">
              <a:avLst/>
            </a:prstGeom>
            <a:noFill/>
            <a:ln w="9525" cap="flat" cmpd="sng">
              <a:solidFill>
                <a:srgbClr val="E6DCD2"/>
              </a:solidFill>
              <a:prstDash val="solid"/>
              <a:round/>
              <a:headEnd type="none" w="sm" len="sm"/>
              <a:tailEnd type="oval" w="sm" len="sm"/>
            </a:ln>
          </p:spPr>
        </p:cxnSp>
        <p:cxnSp>
          <p:nvCxnSpPr>
            <p:cNvPr id="99" name="Google Shape;99;p9"/>
            <p:cNvCxnSpPr/>
            <p:nvPr/>
          </p:nvCxnSpPr>
          <p:spPr>
            <a:xfrm>
              <a:off x="4172925" y="1296550"/>
              <a:ext cx="293100" cy="0"/>
            </a:xfrm>
            <a:prstGeom prst="straightConnector1">
              <a:avLst/>
            </a:prstGeom>
            <a:noFill/>
            <a:ln w="9525" cap="flat" cmpd="sng">
              <a:solidFill>
                <a:srgbClr val="E6DCD2"/>
              </a:solidFill>
              <a:prstDash val="solid"/>
              <a:round/>
              <a:headEnd type="oval" w="sm" len="sm"/>
              <a:tailEnd type="none" w="sm" len="sm"/>
            </a:ln>
          </p:spPr>
        </p:cxnSp>
      </p:grpSp>
      <p:sp>
        <p:nvSpPr>
          <p:cNvPr id="100" name="Google Shape;100;p9"/>
          <p:cNvSpPr txBox="1">
            <a:spLocks noGrp="1"/>
          </p:cNvSpPr>
          <p:nvPr>
            <p:ph type="title"/>
          </p:nvPr>
        </p:nvSpPr>
        <p:spPr>
          <a:xfrm>
            <a:off x="1238743" y="828867"/>
            <a:ext cx="9044526" cy="103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sldNum" idx="12"/>
          </p:nvPr>
        </p:nvSpPr>
        <p:spPr>
          <a:xfrm>
            <a:off x="5415338" y="6033367"/>
            <a:ext cx="691400" cy="49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A7362F"/>
                </a:solidFill>
              </a:rPr>
              <a:pPr/>
              <a:t>‹#›</a:t>
            </a:fld>
            <a:endParaRPr lang="en">
              <a:solidFill>
                <a:srgbClr val="A736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28996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and text">
  <p:cSld name="Big title and text"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3" name="Google Shape;673;p27"/>
          <p:cNvGrpSpPr/>
          <p:nvPr/>
        </p:nvGrpSpPr>
        <p:grpSpPr>
          <a:xfrm rot="243592">
            <a:off x="1377013" y="1138285"/>
            <a:ext cx="8692685" cy="4742232"/>
            <a:chOff x="2016900" y="1269275"/>
            <a:chExt cx="6591250" cy="2916825"/>
          </a:xfrm>
        </p:grpSpPr>
        <p:sp>
          <p:nvSpPr>
            <p:cNvPr id="674" name="Google Shape;674;p27"/>
            <p:cNvSpPr/>
            <p:nvPr/>
          </p:nvSpPr>
          <p:spPr>
            <a:xfrm>
              <a:off x="2028525" y="1278000"/>
              <a:ext cx="6579625" cy="2908100"/>
            </a:xfrm>
            <a:custGeom>
              <a:avLst/>
              <a:gdLst/>
              <a:ahLst/>
              <a:cxnLst/>
              <a:rect l="l" t="t" r="r" b="b"/>
              <a:pathLst>
                <a:path w="263185" h="116324" extrusionOk="0">
                  <a:moveTo>
                    <a:pt x="1" y="0"/>
                  </a:moveTo>
                  <a:lnTo>
                    <a:pt x="1" y="116324"/>
                  </a:lnTo>
                  <a:lnTo>
                    <a:pt x="263184" y="116324"/>
                  </a:lnTo>
                  <a:lnTo>
                    <a:pt x="2631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00013" dist="19050" dir="5400000" algn="bl" rotWithShape="0">
                <a:srgbClr val="783F04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5" name="Google Shape;675;p27"/>
            <p:cNvSpPr/>
            <p:nvPr/>
          </p:nvSpPr>
          <p:spPr>
            <a:xfrm>
              <a:off x="2016900" y="17302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6" name="Google Shape;676;p27"/>
            <p:cNvSpPr/>
            <p:nvPr/>
          </p:nvSpPr>
          <p:spPr>
            <a:xfrm>
              <a:off x="2016900" y="18756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7" name="Google Shape;677;p27"/>
            <p:cNvSpPr/>
            <p:nvPr/>
          </p:nvSpPr>
          <p:spPr>
            <a:xfrm>
              <a:off x="2016900" y="21620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8" name="Google Shape;678;p27"/>
            <p:cNvSpPr/>
            <p:nvPr/>
          </p:nvSpPr>
          <p:spPr>
            <a:xfrm>
              <a:off x="2016900" y="23074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9" name="Google Shape;679;p27"/>
            <p:cNvSpPr/>
            <p:nvPr/>
          </p:nvSpPr>
          <p:spPr>
            <a:xfrm>
              <a:off x="2016900" y="25953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0" name="Google Shape;680;p27"/>
            <p:cNvSpPr/>
            <p:nvPr/>
          </p:nvSpPr>
          <p:spPr>
            <a:xfrm>
              <a:off x="2016900" y="27407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1" name="Google Shape;681;p27"/>
            <p:cNvSpPr/>
            <p:nvPr/>
          </p:nvSpPr>
          <p:spPr>
            <a:xfrm>
              <a:off x="2016900" y="30272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2" name="Google Shape;682;p27"/>
            <p:cNvSpPr/>
            <p:nvPr/>
          </p:nvSpPr>
          <p:spPr>
            <a:xfrm>
              <a:off x="2016900" y="31726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3" name="Google Shape;683;p27"/>
            <p:cNvSpPr/>
            <p:nvPr/>
          </p:nvSpPr>
          <p:spPr>
            <a:xfrm>
              <a:off x="2016900" y="34605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4" name="Google Shape;684;p27"/>
            <p:cNvSpPr/>
            <p:nvPr/>
          </p:nvSpPr>
          <p:spPr>
            <a:xfrm>
              <a:off x="2016900" y="3605925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0"/>
                  </a:moveTo>
                  <a:lnTo>
                    <a:pt x="263649" y="0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5" name="Google Shape;685;p27"/>
            <p:cNvSpPr/>
            <p:nvPr/>
          </p:nvSpPr>
          <p:spPr>
            <a:xfrm>
              <a:off x="2016900" y="38923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6" name="Google Shape;686;p27"/>
            <p:cNvSpPr/>
            <p:nvPr/>
          </p:nvSpPr>
          <p:spPr>
            <a:xfrm>
              <a:off x="2016900" y="4037775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0"/>
                  </a:moveTo>
                  <a:lnTo>
                    <a:pt x="263649" y="0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7" name="Google Shape;687;p27"/>
            <p:cNvSpPr/>
            <p:nvPr/>
          </p:nvSpPr>
          <p:spPr>
            <a:xfrm>
              <a:off x="2892250" y="1269275"/>
              <a:ext cx="25" cy="2916825"/>
            </a:xfrm>
            <a:custGeom>
              <a:avLst/>
              <a:gdLst/>
              <a:ahLst/>
              <a:cxnLst/>
              <a:rect l="l" t="t" r="r" b="b"/>
              <a:pathLst>
                <a:path w="1" h="116673" fill="none" extrusionOk="0">
                  <a:moveTo>
                    <a:pt x="0" y="0"/>
                  </a:moveTo>
                  <a:lnTo>
                    <a:pt x="0" y="116673"/>
                  </a:lnTo>
                </a:path>
              </a:pathLst>
            </a:custGeom>
            <a:solidFill>
              <a:srgbClr val="E72D53"/>
            </a:solidFill>
            <a:ln w="18900" cap="flat" cmpd="sng">
              <a:solidFill>
                <a:srgbClr val="E72D53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64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88" name="Google Shape;688;p27"/>
          <p:cNvSpPr txBox="1">
            <a:spLocks noGrp="1"/>
          </p:cNvSpPr>
          <p:nvPr>
            <p:ph type="title"/>
          </p:nvPr>
        </p:nvSpPr>
        <p:spPr>
          <a:xfrm rot="-261720">
            <a:off x="1459638" y="1265283"/>
            <a:ext cx="2942343" cy="17738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67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3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3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3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3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3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3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3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36"/>
            </a:lvl9pPr>
          </a:lstStyle>
          <a:p>
            <a:endParaRPr/>
          </a:p>
        </p:txBody>
      </p:sp>
      <p:sp>
        <p:nvSpPr>
          <p:cNvPr id="689" name="Google Shape;689;p27"/>
          <p:cNvSpPr txBox="1">
            <a:spLocks noGrp="1"/>
          </p:cNvSpPr>
          <p:nvPr>
            <p:ph type="subTitle" idx="1"/>
          </p:nvPr>
        </p:nvSpPr>
        <p:spPr>
          <a:xfrm rot="251627" flipH="1">
            <a:off x="4983007" y="2205222"/>
            <a:ext cx="3623582" cy="26839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24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6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6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6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6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6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6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6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6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012549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729829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660760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3">
  <p:cSld name="TITLE + TEXT 3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2466019" y="4606833"/>
            <a:ext cx="6590037" cy="1408000"/>
          </a:xfrm>
          <a:prstGeom prst="rect">
            <a:avLst/>
          </a:prstGeom>
          <a:solidFill>
            <a:srgbClr val="5B72B7"/>
          </a:solidFill>
          <a:ln>
            <a:noFill/>
          </a:ln>
        </p:spPr>
        <p:txBody>
          <a:bodyPr spcFirstLastPara="1" wrap="square" lIns="115202" tIns="115202" rIns="115202" bIns="115202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764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" name="Google Shape;54;p11"/>
          <p:cNvSpPr txBox="1">
            <a:spLocks noGrp="1"/>
          </p:cNvSpPr>
          <p:nvPr>
            <p:ph type="subTitle" idx="1"/>
          </p:nvPr>
        </p:nvSpPr>
        <p:spPr>
          <a:xfrm>
            <a:off x="2758796" y="5067533"/>
            <a:ext cx="6004483" cy="48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512">
                <a:solidFill>
                  <a:srgbClr val="F9E9D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512">
                <a:solidFill>
                  <a:srgbClr val="F9E9D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512">
                <a:solidFill>
                  <a:srgbClr val="F9E9D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512">
                <a:solidFill>
                  <a:srgbClr val="F9E9D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512">
                <a:solidFill>
                  <a:srgbClr val="F9E9D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512">
                <a:solidFill>
                  <a:srgbClr val="F9E9D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512">
                <a:solidFill>
                  <a:srgbClr val="F9E9D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512">
                <a:solidFill>
                  <a:srgbClr val="F9E9D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512"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ctrTitle"/>
          </p:nvPr>
        </p:nvSpPr>
        <p:spPr>
          <a:xfrm>
            <a:off x="543059" y="1090000"/>
            <a:ext cx="10436021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400"/>
              <a:buNone/>
              <a:defRPr sz="3024">
                <a:solidFill>
                  <a:srgbClr val="5B72B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800"/>
              <a:buNone/>
              <a:defRPr sz="2268">
                <a:solidFill>
                  <a:srgbClr val="5B72B7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800"/>
              <a:buNone/>
              <a:defRPr sz="2268">
                <a:solidFill>
                  <a:srgbClr val="5B72B7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800"/>
              <a:buNone/>
              <a:defRPr sz="2268">
                <a:solidFill>
                  <a:srgbClr val="5B72B7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800"/>
              <a:buNone/>
              <a:defRPr sz="2268">
                <a:solidFill>
                  <a:srgbClr val="5B72B7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800"/>
              <a:buNone/>
              <a:defRPr sz="2268">
                <a:solidFill>
                  <a:srgbClr val="5B72B7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800"/>
              <a:buNone/>
              <a:defRPr sz="2268">
                <a:solidFill>
                  <a:srgbClr val="5B72B7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800"/>
              <a:buNone/>
              <a:defRPr sz="2268">
                <a:solidFill>
                  <a:srgbClr val="5B72B7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800"/>
              <a:buNone/>
              <a:defRPr sz="2268">
                <a:solidFill>
                  <a:srgbClr val="5B72B7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6701448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6672678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ctrTitle"/>
          </p:nvPr>
        </p:nvSpPr>
        <p:spPr>
          <a:xfrm>
            <a:off x="543059" y="1090000"/>
            <a:ext cx="10436021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24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6854534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subTitle" idx="1"/>
          </p:nvPr>
        </p:nvSpPr>
        <p:spPr>
          <a:xfrm>
            <a:off x="6174120" y="3307267"/>
            <a:ext cx="3477036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2016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2016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2016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2016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2016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2016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2016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2016"/>
              </a:spcBef>
              <a:spcAft>
                <a:spcPts val="2016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ctrTitle"/>
          </p:nvPr>
        </p:nvSpPr>
        <p:spPr>
          <a:xfrm>
            <a:off x="543059" y="1090000"/>
            <a:ext cx="10436021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24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1673573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1">
  <p:cSld name="TITLE DESIGN 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ctrTitle"/>
          </p:nvPr>
        </p:nvSpPr>
        <p:spPr>
          <a:xfrm>
            <a:off x="543059" y="1090000"/>
            <a:ext cx="10436021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24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68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173550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10"/>
          <p:cNvGrpSpPr/>
          <p:nvPr/>
        </p:nvGrpSpPr>
        <p:grpSpPr>
          <a:xfrm>
            <a:off x="0" y="-5"/>
            <a:ext cx="11522075" cy="6858008"/>
            <a:chOff x="0" y="-4"/>
            <a:chExt cx="9144000" cy="5143506"/>
          </a:xfrm>
        </p:grpSpPr>
        <p:pic>
          <p:nvPicPr>
            <p:cNvPr id="104" name="Google Shape;104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5" name="Google Shape;105;p10"/>
            <p:cNvSpPr/>
            <p:nvPr/>
          </p:nvSpPr>
          <p:spPr>
            <a:xfrm>
              <a:off x="621650" y="621800"/>
              <a:ext cx="7908000" cy="3900300"/>
            </a:xfrm>
            <a:prstGeom prst="roundRect">
              <a:avLst>
                <a:gd name="adj" fmla="val 740"/>
              </a:avLst>
            </a:prstGeom>
            <a:solidFill>
              <a:schemeClr val="lt1"/>
            </a:solidFill>
            <a:ln>
              <a:noFill/>
            </a:ln>
            <a:effectLst>
              <a:outerShdw blurRad="214313" dist="38100" dir="5400000" algn="bl" rotWithShape="0">
                <a:schemeClr val="dk1">
                  <a:alpha val="6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pic>
          <p:nvPicPr>
            <p:cNvPr id="106" name="Google Shape;106;p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2500" y="1944450"/>
              <a:ext cx="595725" cy="753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10"/>
            <p:cNvPicPr preferRelativeResize="0"/>
            <p:nvPr/>
          </p:nvPicPr>
          <p:blipFill rotWithShape="1">
            <a:blip r:embed="rId4">
              <a:alphaModFix/>
            </a:blip>
            <a:srcRect r="22480"/>
            <a:stretch/>
          </p:blipFill>
          <p:spPr>
            <a:xfrm>
              <a:off x="8047947" y="1912825"/>
              <a:ext cx="1096050" cy="1945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Google Shape;108;p10"/>
            <p:cNvPicPr preferRelativeResize="0"/>
            <p:nvPr/>
          </p:nvPicPr>
          <p:blipFill rotWithShape="1">
            <a:blip r:embed="rId5">
              <a:alphaModFix/>
            </a:blip>
            <a:srcRect t="40915"/>
            <a:stretch/>
          </p:blipFill>
          <p:spPr>
            <a:xfrm>
              <a:off x="787000" y="-4"/>
              <a:ext cx="1923550" cy="147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Google Shape;109;p10"/>
            <p:cNvPicPr preferRelativeResize="0"/>
            <p:nvPr/>
          </p:nvPicPr>
          <p:blipFill rotWithShape="1">
            <a:blip r:embed="rId6">
              <a:alphaModFix/>
            </a:blip>
            <a:srcRect b="27081"/>
            <a:stretch/>
          </p:blipFill>
          <p:spPr>
            <a:xfrm>
              <a:off x="215950" y="4149127"/>
              <a:ext cx="1902000" cy="9943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0" name="Google Shape;110;p10"/>
          <p:cNvGrpSpPr/>
          <p:nvPr/>
        </p:nvGrpSpPr>
        <p:grpSpPr>
          <a:xfrm>
            <a:off x="5258176" y="5246473"/>
            <a:ext cx="1005724" cy="189863"/>
            <a:chOff x="4172925" y="1213654"/>
            <a:chExt cx="798150" cy="142397"/>
          </a:xfrm>
        </p:grpSpPr>
        <p:sp>
          <p:nvSpPr>
            <p:cNvPr id="111" name="Google Shape;111;p10"/>
            <p:cNvSpPr/>
            <p:nvPr/>
          </p:nvSpPr>
          <p:spPr>
            <a:xfrm>
              <a:off x="4478514" y="1213654"/>
              <a:ext cx="186973" cy="142397"/>
            </a:xfrm>
            <a:custGeom>
              <a:avLst/>
              <a:gdLst/>
              <a:ahLst/>
              <a:cxnLst/>
              <a:rect l="l" t="t" r="r" b="b"/>
              <a:pathLst>
                <a:path w="130979" h="99753" extrusionOk="0">
                  <a:moveTo>
                    <a:pt x="65345" y="92524"/>
                  </a:moveTo>
                  <a:lnTo>
                    <a:pt x="35275" y="99753"/>
                  </a:lnTo>
                  <a:lnTo>
                    <a:pt x="23131" y="94837"/>
                  </a:lnTo>
                  <a:lnTo>
                    <a:pt x="30648" y="87320"/>
                  </a:lnTo>
                  <a:lnTo>
                    <a:pt x="15035" y="84139"/>
                  </a:lnTo>
                  <a:lnTo>
                    <a:pt x="0" y="68526"/>
                  </a:lnTo>
                  <a:lnTo>
                    <a:pt x="21396" y="59562"/>
                  </a:lnTo>
                  <a:lnTo>
                    <a:pt x="13589" y="51177"/>
                  </a:lnTo>
                  <a:lnTo>
                    <a:pt x="10409" y="22842"/>
                  </a:lnTo>
                  <a:lnTo>
                    <a:pt x="37588" y="26312"/>
                  </a:lnTo>
                  <a:lnTo>
                    <a:pt x="49442" y="39612"/>
                  </a:lnTo>
                  <a:lnTo>
                    <a:pt x="48575" y="21396"/>
                  </a:lnTo>
                  <a:lnTo>
                    <a:pt x="64767" y="0"/>
                  </a:lnTo>
                  <a:lnTo>
                    <a:pt x="81826" y="23131"/>
                  </a:lnTo>
                  <a:lnTo>
                    <a:pt x="81248" y="39034"/>
                  </a:lnTo>
                  <a:lnTo>
                    <a:pt x="91657" y="26312"/>
                  </a:lnTo>
                  <a:lnTo>
                    <a:pt x="119703" y="22553"/>
                  </a:lnTo>
                  <a:lnTo>
                    <a:pt x="116523" y="51177"/>
                  </a:lnTo>
                  <a:lnTo>
                    <a:pt x="107559" y="60430"/>
                  </a:lnTo>
                  <a:lnTo>
                    <a:pt x="130979" y="69104"/>
                  </a:lnTo>
                  <a:lnTo>
                    <a:pt x="113631" y="84717"/>
                  </a:lnTo>
                  <a:lnTo>
                    <a:pt x="98596" y="86741"/>
                  </a:lnTo>
                  <a:lnTo>
                    <a:pt x="105824" y="95126"/>
                  </a:lnTo>
                  <a:lnTo>
                    <a:pt x="94837" y="99174"/>
                  </a:lnTo>
                  <a:close/>
                </a:path>
              </a:pathLst>
            </a:custGeom>
            <a:solidFill>
              <a:srgbClr val="E6DCD2"/>
            </a:solidFill>
            <a:ln>
              <a:noFill/>
            </a:ln>
          </p:spPr>
        </p:sp>
        <p:cxnSp>
          <p:nvCxnSpPr>
            <p:cNvPr id="112" name="Google Shape;112;p10"/>
            <p:cNvCxnSpPr/>
            <p:nvPr/>
          </p:nvCxnSpPr>
          <p:spPr>
            <a:xfrm>
              <a:off x="4677975" y="1296550"/>
              <a:ext cx="293100" cy="0"/>
            </a:xfrm>
            <a:prstGeom prst="straightConnector1">
              <a:avLst/>
            </a:prstGeom>
            <a:noFill/>
            <a:ln w="9525" cap="flat" cmpd="sng">
              <a:solidFill>
                <a:srgbClr val="E6DCD2"/>
              </a:solidFill>
              <a:prstDash val="solid"/>
              <a:round/>
              <a:headEnd type="none" w="sm" len="sm"/>
              <a:tailEnd type="oval" w="sm" len="sm"/>
            </a:ln>
          </p:spPr>
        </p:cxnSp>
        <p:cxnSp>
          <p:nvCxnSpPr>
            <p:cNvPr id="113" name="Google Shape;113;p10"/>
            <p:cNvCxnSpPr/>
            <p:nvPr/>
          </p:nvCxnSpPr>
          <p:spPr>
            <a:xfrm>
              <a:off x="4172925" y="1296550"/>
              <a:ext cx="293100" cy="0"/>
            </a:xfrm>
            <a:prstGeom prst="straightConnector1">
              <a:avLst/>
            </a:prstGeom>
            <a:noFill/>
            <a:ln w="9525" cap="flat" cmpd="sng">
              <a:solidFill>
                <a:srgbClr val="E6DCD2"/>
              </a:solidFill>
              <a:prstDash val="solid"/>
              <a:round/>
              <a:headEnd type="oval" w="sm" len="sm"/>
              <a:tailEnd type="none" w="sm" len="sm"/>
            </a:ln>
          </p:spPr>
        </p:cxnSp>
      </p:grpSp>
      <p:sp>
        <p:nvSpPr>
          <p:cNvPr id="114" name="Google Shape;114;p10"/>
          <p:cNvSpPr txBox="1">
            <a:spLocks noGrp="1"/>
          </p:cNvSpPr>
          <p:nvPr>
            <p:ph type="body" idx="1"/>
          </p:nvPr>
        </p:nvSpPr>
        <p:spPr>
          <a:xfrm>
            <a:off x="1077738" y="5358700"/>
            <a:ext cx="9366600" cy="67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588142" lvl="0" indent="-29407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1pPr>
          </a:lstStyle>
          <a:p>
            <a:endParaRPr/>
          </a:p>
        </p:txBody>
      </p:sp>
      <p:sp>
        <p:nvSpPr>
          <p:cNvPr id="115" name="Google Shape;115;p10"/>
          <p:cNvSpPr txBox="1">
            <a:spLocks noGrp="1"/>
          </p:cNvSpPr>
          <p:nvPr>
            <p:ph type="sldNum" idx="12"/>
          </p:nvPr>
        </p:nvSpPr>
        <p:spPr>
          <a:xfrm>
            <a:off x="5415338" y="6033367"/>
            <a:ext cx="691400" cy="49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A7362F"/>
                </a:solidFill>
              </a:rPr>
              <a:pPr/>
              <a:t>‹#›</a:t>
            </a:fld>
            <a:endParaRPr lang="en">
              <a:solidFill>
                <a:srgbClr val="A736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937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image" Target="../media/image6.jpg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64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63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24" Type="http://schemas.openxmlformats.org/officeDocument/2006/relationships/image" Target="../media/image6.jpg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68.xml"/><Relationship Id="rId21" Type="http://schemas.openxmlformats.org/officeDocument/2006/relationships/slideLayout" Target="../slideLayouts/slideLayout86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20" Type="http://schemas.openxmlformats.org/officeDocument/2006/relationships/slideLayout" Target="../slideLayouts/slideLayout85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24" Type="http://schemas.openxmlformats.org/officeDocument/2006/relationships/image" Target="../media/image6.jpg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23" Type="http://schemas.openxmlformats.org/officeDocument/2006/relationships/theme" Target="../theme/theme5.xml"/><Relationship Id="rId10" Type="http://schemas.openxmlformats.org/officeDocument/2006/relationships/slideLayout" Target="../slideLayouts/slideLayout75.xml"/><Relationship Id="rId19" Type="http://schemas.openxmlformats.org/officeDocument/2006/relationships/slideLayout" Target="../slideLayouts/slideLayout84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Relationship Id="rId22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38743" y="828867"/>
            <a:ext cx="9044526" cy="10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Vidaloka"/>
              <a:buNone/>
              <a:defRPr sz="2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Vidaloka"/>
              <a:buNone/>
              <a:defRPr sz="2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Vidaloka"/>
              <a:buNone/>
              <a:defRPr sz="2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Vidaloka"/>
              <a:buNone/>
              <a:defRPr sz="2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Vidaloka"/>
              <a:buNone/>
              <a:defRPr sz="2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Vidaloka"/>
              <a:buNone/>
              <a:defRPr sz="2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Vidaloka"/>
              <a:buNone/>
              <a:defRPr sz="2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Vidaloka"/>
              <a:buNone/>
              <a:defRPr sz="2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Vidaloka"/>
              <a:buNone/>
              <a:defRPr sz="2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38743" y="1937233"/>
            <a:ext cx="9044526" cy="35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Merriweather Light"/>
              <a:buChar char="●"/>
              <a:defRPr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marL="914400" lvl="1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Merriweather Light"/>
              <a:buChar char="○"/>
              <a:defRPr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marL="1371600" lvl="2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Merriweather Light"/>
              <a:buChar char="■"/>
              <a:defRPr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marL="1828800" lvl="3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Light"/>
              <a:buChar char="●"/>
              <a:defRPr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marL="2286000" lvl="4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Light"/>
              <a:buChar char="○"/>
              <a:defRPr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marL="2743200" lvl="5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Light"/>
              <a:buChar char="■"/>
              <a:defRPr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marL="3200400" lvl="6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Light"/>
              <a:buChar char="●"/>
              <a:defRPr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marL="3657600" lvl="7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Light"/>
              <a:buChar char="○"/>
              <a:defRPr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marL="4114800" lvl="8" indent="-3556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000"/>
              <a:buFont typeface="Merriweather Light"/>
              <a:buChar char="■"/>
              <a:defRPr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5415338" y="6033367"/>
            <a:ext cx="691400" cy="4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700">
                <a:solidFill>
                  <a:schemeClr val="accent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buNone/>
              <a:defRPr sz="1700">
                <a:solidFill>
                  <a:schemeClr val="accent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buNone/>
              <a:defRPr sz="1700">
                <a:solidFill>
                  <a:schemeClr val="accent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buNone/>
              <a:defRPr sz="1700">
                <a:solidFill>
                  <a:schemeClr val="accent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buNone/>
              <a:defRPr sz="1700">
                <a:solidFill>
                  <a:schemeClr val="accent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buNone/>
              <a:defRPr sz="1700">
                <a:solidFill>
                  <a:schemeClr val="accent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buNone/>
              <a:defRPr sz="1700">
                <a:solidFill>
                  <a:schemeClr val="accent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buNone/>
              <a:defRPr sz="1700">
                <a:solidFill>
                  <a:schemeClr val="accent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buNone/>
              <a:defRPr sz="1700">
                <a:solidFill>
                  <a:schemeClr val="accent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 smtClean="0">
                <a:solidFill>
                  <a:srgbClr val="A7362F"/>
                </a:solidFill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" kern="0">
              <a:solidFill>
                <a:srgbClr val="A736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1834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EA39AA23-8869-4F7F-949D-BF88EEF5CB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76104" y="274638"/>
            <a:ext cx="1036986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5124D98B-B46A-4C47-B63A-DE17B5CF8E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76104" y="1600201"/>
            <a:ext cx="1036986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BF15226E-73D0-430B-B8AF-E3715E73040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6104" y="6245225"/>
            <a:ext cx="2688484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A13AC94B-BCD1-43C0-BA53-D67779F6787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36709" y="6245225"/>
            <a:ext cx="364865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BC9A47BE-7FB3-48F2-908D-829CB5BFA77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7487" y="6245225"/>
            <a:ext cx="2688484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17C463A-FF09-4B68-82F1-F3B003E26FE5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833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92764" y="593367"/>
            <a:ext cx="10736548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helsea Market"/>
              <a:buNone/>
              <a:defRPr sz="30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helsea Market"/>
              <a:buNone/>
              <a:defRPr sz="30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helsea Market"/>
              <a:buNone/>
              <a:defRPr sz="30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helsea Market"/>
              <a:buNone/>
              <a:defRPr sz="30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helsea Market"/>
              <a:buNone/>
              <a:defRPr sz="30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helsea Market"/>
              <a:buNone/>
              <a:defRPr sz="30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helsea Market"/>
              <a:buNone/>
              <a:defRPr sz="30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helsea Market"/>
              <a:buNone/>
              <a:defRPr sz="30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helsea Market"/>
              <a:buNone/>
              <a:defRPr sz="30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92764" y="1536633"/>
            <a:ext cx="10736548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ignika Negative Light"/>
              <a:buChar char="●"/>
              <a:defRPr sz="18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Char char="○"/>
              <a:defRPr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■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●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○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■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●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○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Signika Negative Light"/>
              <a:buChar char="■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45451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  <p:sldLayoutId id="2147483916" r:id="rId13"/>
    <p:sldLayoutId id="2147483917" r:id="rId14"/>
    <p:sldLayoutId id="2147483918" r:id="rId15"/>
    <p:sldLayoutId id="2147483919" r:id="rId16"/>
    <p:sldLayoutId id="2147483920" r:id="rId17"/>
    <p:sldLayoutId id="2147483921" r:id="rId18"/>
    <p:sldLayoutId id="2147483922" r:id="rId19"/>
    <p:sldLayoutId id="2147483923" r:id="rId20"/>
    <p:sldLayoutId id="2147483924" r:id="rId21"/>
    <p:sldLayoutId id="2147483925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92764" y="593367"/>
            <a:ext cx="10736548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helsea Market"/>
              <a:buNone/>
              <a:defRPr sz="30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helsea Market"/>
              <a:buNone/>
              <a:defRPr sz="30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helsea Market"/>
              <a:buNone/>
              <a:defRPr sz="30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helsea Market"/>
              <a:buNone/>
              <a:defRPr sz="30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helsea Market"/>
              <a:buNone/>
              <a:defRPr sz="30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helsea Market"/>
              <a:buNone/>
              <a:defRPr sz="30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helsea Market"/>
              <a:buNone/>
              <a:defRPr sz="30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helsea Market"/>
              <a:buNone/>
              <a:defRPr sz="30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helsea Market"/>
              <a:buNone/>
              <a:defRPr sz="30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92764" y="1536633"/>
            <a:ext cx="10736548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ignika Negative Light"/>
              <a:buChar char="●"/>
              <a:defRPr sz="18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Char char="○"/>
              <a:defRPr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■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●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○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■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●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○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Signika Negative Light"/>
              <a:buChar char="■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327335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  <p:sldLayoutId id="2147483938" r:id="rId12"/>
    <p:sldLayoutId id="2147483939" r:id="rId13"/>
    <p:sldLayoutId id="2147483940" r:id="rId14"/>
    <p:sldLayoutId id="2147483941" r:id="rId15"/>
    <p:sldLayoutId id="2147483942" r:id="rId16"/>
    <p:sldLayoutId id="2147483943" r:id="rId17"/>
    <p:sldLayoutId id="2147483944" r:id="rId18"/>
    <p:sldLayoutId id="2147483945" r:id="rId19"/>
    <p:sldLayoutId id="2147483946" r:id="rId20"/>
    <p:sldLayoutId id="2147483947" r:id="rId21"/>
    <p:sldLayoutId id="2147483948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92764" y="593367"/>
            <a:ext cx="10736548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helsea Market"/>
              <a:buNone/>
              <a:defRPr sz="30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helsea Market"/>
              <a:buNone/>
              <a:defRPr sz="30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helsea Market"/>
              <a:buNone/>
              <a:defRPr sz="30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helsea Market"/>
              <a:buNone/>
              <a:defRPr sz="30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helsea Market"/>
              <a:buNone/>
              <a:defRPr sz="30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helsea Market"/>
              <a:buNone/>
              <a:defRPr sz="30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helsea Market"/>
              <a:buNone/>
              <a:defRPr sz="30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helsea Market"/>
              <a:buNone/>
              <a:defRPr sz="30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helsea Market"/>
              <a:buNone/>
              <a:defRPr sz="30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92764" y="1536633"/>
            <a:ext cx="10736548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ignika Negative Light"/>
              <a:buChar char="●"/>
              <a:defRPr sz="18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Char char="○"/>
              <a:defRPr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■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●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○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■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●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○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Signika Negative Light"/>
              <a:buChar char="■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73061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  <p:sldLayoutId id="2147483961" r:id="rId12"/>
    <p:sldLayoutId id="2147483962" r:id="rId13"/>
    <p:sldLayoutId id="2147483963" r:id="rId14"/>
    <p:sldLayoutId id="2147483964" r:id="rId15"/>
    <p:sldLayoutId id="2147483965" r:id="rId16"/>
    <p:sldLayoutId id="2147483966" r:id="rId17"/>
    <p:sldLayoutId id="2147483967" r:id="rId18"/>
    <p:sldLayoutId id="2147483968" r:id="rId19"/>
    <p:sldLayoutId id="2147483969" r:id="rId20"/>
    <p:sldLayoutId id="2147483970" r:id="rId21"/>
    <p:sldLayoutId id="2147483971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>
            <a:spLocks noGrp="1"/>
          </p:cNvSpPr>
          <p:nvPr>
            <p:ph type="sldNum" idx="12"/>
          </p:nvPr>
        </p:nvSpPr>
        <p:spPr>
          <a:xfrm>
            <a:off x="5415338" y="6033367"/>
            <a:ext cx="691400" cy="49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A7362F"/>
                </a:solidFill>
              </a:rPr>
              <a:pPr/>
              <a:t>1</a:t>
            </a:fld>
            <a:endParaRPr>
              <a:solidFill>
                <a:srgbClr val="A7362F"/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28589" y="1566365"/>
            <a:ext cx="74882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400" b="1" u="sng" dirty="0" smtClean="0">
                <a:solidFill>
                  <a:srgbClr val="0000FF"/>
                </a:solidFill>
              </a:rPr>
              <a:t>TOÁN LỚP 3</a:t>
            </a:r>
            <a:endParaRPr lang="en-US" sz="3200" b="1" u="sng" dirty="0">
              <a:solidFill>
                <a:srgbClr val="0000FF"/>
              </a:solidFill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512565" y="2696802"/>
            <a:ext cx="943304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7200" b="1" dirty="0">
                <a:solidFill>
                  <a:srgbClr val="0000FF"/>
                </a:solidFill>
                <a:latin typeface="Tam"/>
              </a:rPr>
              <a:t>LUYỆN </a:t>
            </a:r>
            <a:r>
              <a:rPr lang="en-US" sz="7200" b="1" dirty="0" smtClean="0">
                <a:solidFill>
                  <a:srgbClr val="0000FF"/>
                </a:solidFill>
                <a:latin typeface="Tam"/>
              </a:rPr>
              <a:t>TẬP CHUNG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7200" b="1" dirty="0" smtClean="0">
                <a:solidFill>
                  <a:srgbClr val="0000FF"/>
                </a:solidFill>
                <a:latin typeface="Tam"/>
              </a:rPr>
              <a:t>( tr.92)</a:t>
            </a:r>
            <a:endParaRPr lang="en-US" sz="7200" b="1" dirty="0">
              <a:solidFill>
                <a:srgbClr val="0000FF"/>
              </a:solidFill>
              <a:latin typeface="Tam"/>
            </a:endParaRP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584573" y="190878"/>
            <a:ext cx="914501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vi-VN" b="1" dirty="0">
                <a:solidFill>
                  <a:srgbClr val="0000FF"/>
                </a:solidFill>
                <a:latin typeface="+mj-lt"/>
              </a:rPr>
              <a:t>ỦY BAN NHÂN DÂN QUẬN PHÚ NHUẬN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vi-VN" b="1" dirty="0">
                <a:solidFill>
                  <a:srgbClr val="0000FF"/>
                </a:solidFill>
                <a:latin typeface="+mj-lt"/>
              </a:rPr>
              <a:t>TRƯỜNG TIỂU HỌC NGUYỄN ĐÌNH CHÍNH</a:t>
            </a:r>
            <a:endParaRPr lang="en-US" b="1" dirty="0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807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36"/>
          <p:cNvSpPr/>
          <p:nvPr/>
        </p:nvSpPr>
        <p:spPr>
          <a:xfrm rot="548498">
            <a:off x="474007" y="961673"/>
            <a:ext cx="736237" cy="870964"/>
          </a:xfrm>
          <a:custGeom>
            <a:avLst/>
            <a:gdLst/>
            <a:ahLst/>
            <a:cxnLst/>
            <a:rect l="l" t="t" r="r" b="b"/>
            <a:pathLst>
              <a:path w="44204" h="52293" extrusionOk="0">
                <a:moveTo>
                  <a:pt x="35127" y="1"/>
                </a:moveTo>
                <a:cubicBezTo>
                  <a:pt x="34818" y="1"/>
                  <a:pt x="34509" y="20"/>
                  <a:pt x="34200" y="61"/>
                </a:cubicBezTo>
                <a:cubicBezTo>
                  <a:pt x="33328" y="119"/>
                  <a:pt x="32513" y="352"/>
                  <a:pt x="31699" y="643"/>
                </a:cubicBezTo>
                <a:cubicBezTo>
                  <a:pt x="31350" y="817"/>
                  <a:pt x="31001" y="992"/>
                  <a:pt x="30652" y="1166"/>
                </a:cubicBezTo>
                <a:lnTo>
                  <a:pt x="30129" y="1457"/>
                </a:lnTo>
                <a:lnTo>
                  <a:pt x="29721" y="1748"/>
                </a:lnTo>
                <a:cubicBezTo>
                  <a:pt x="29431" y="1922"/>
                  <a:pt x="29198" y="2155"/>
                  <a:pt x="28965" y="2329"/>
                </a:cubicBezTo>
                <a:lnTo>
                  <a:pt x="28733" y="2620"/>
                </a:lnTo>
                <a:lnTo>
                  <a:pt x="28500" y="2853"/>
                </a:lnTo>
                <a:lnTo>
                  <a:pt x="28093" y="3260"/>
                </a:lnTo>
                <a:lnTo>
                  <a:pt x="12738" y="22046"/>
                </a:lnTo>
                <a:lnTo>
                  <a:pt x="2618" y="34318"/>
                </a:lnTo>
                <a:lnTo>
                  <a:pt x="2153" y="34900"/>
                </a:lnTo>
                <a:lnTo>
                  <a:pt x="1920" y="35191"/>
                </a:lnTo>
                <a:lnTo>
                  <a:pt x="1687" y="35656"/>
                </a:lnTo>
                <a:cubicBezTo>
                  <a:pt x="1513" y="35947"/>
                  <a:pt x="1338" y="36238"/>
                  <a:pt x="1164" y="36587"/>
                </a:cubicBezTo>
                <a:lnTo>
                  <a:pt x="931" y="37168"/>
                </a:lnTo>
                <a:cubicBezTo>
                  <a:pt x="815" y="37401"/>
                  <a:pt x="757" y="37575"/>
                  <a:pt x="699" y="37808"/>
                </a:cubicBezTo>
                <a:cubicBezTo>
                  <a:pt x="175" y="39262"/>
                  <a:pt x="1" y="40832"/>
                  <a:pt x="175" y="42403"/>
                </a:cubicBezTo>
                <a:cubicBezTo>
                  <a:pt x="291" y="43450"/>
                  <a:pt x="524" y="44439"/>
                  <a:pt x="873" y="45427"/>
                </a:cubicBezTo>
                <a:cubicBezTo>
                  <a:pt x="1106" y="45893"/>
                  <a:pt x="1338" y="46300"/>
                  <a:pt x="1571" y="46765"/>
                </a:cubicBezTo>
                <a:lnTo>
                  <a:pt x="1920" y="47347"/>
                </a:lnTo>
                <a:cubicBezTo>
                  <a:pt x="2036" y="47521"/>
                  <a:pt x="2153" y="47696"/>
                  <a:pt x="2269" y="47870"/>
                </a:cubicBezTo>
                <a:cubicBezTo>
                  <a:pt x="2502" y="48161"/>
                  <a:pt x="2734" y="48452"/>
                  <a:pt x="3025" y="48684"/>
                </a:cubicBezTo>
                <a:lnTo>
                  <a:pt x="3316" y="49033"/>
                </a:lnTo>
                <a:lnTo>
                  <a:pt x="3607" y="49324"/>
                </a:lnTo>
                <a:lnTo>
                  <a:pt x="4188" y="49789"/>
                </a:lnTo>
                <a:lnTo>
                  <a:pt x="4770" y="50255"/>
                </a:lnTo>
                <a:lnTo>
                  <a:pt x="5061" y="50487"/>
                </a:lnTo>
                <a:lnTo>
                  <a:pt x="5468" y="50720"/>
                </a:lnTo>
                <a:cubicBezTo>
                  <a:pt x="5759" y="50894"/>
                  <a:pt x="6108" y="51069"/>
                  <a:pt x="6457" y="51243"/>
                </a:cubicBezTo>
                <a:lnTo>
                  <a:pt x="7038" y="51476"/>
                </a:lnTo>
                <a:lnTo>
                  <a:pt x="7620" y="51709"/>
                </a:lnTo>
                <a:cubicBezTo>
                  <a:pt x="8085" y="51883"/>
                  <a:pt x="8609" y="52000"/>
                  <a:pt x="9074" y="52116"/>
                </a:cubicBezTo>
                <a:cubicBezTo>
                  <a:pt x="9750" y="52229"/>
                  <a:pt x="10426" y="52293"/>
                  <a:pt x="11102" y="52293"/>
                </a:cubicBezTo>
                <a:cubicBezTo>
                  <a:pt x="11473" y="52293"/>
                  <a:pt x="11844" y="52273"/>
                  <a:pt x="12215" y="52232"/>
                </a:cubicBezTo>
                <a:cubicBezTo>
                  <a:pt x="13262" y="52116"/>
                  <a:pt x="14309" y="51883"/>
                  <a:pt x="15297" y="51534"/>
                </a:cubicBezTo>
                <a:cubicBezTo>
                  <a:pt x="15704" y="51302"/>
                  <a:pt x="16170" y="51127"/>
                  <a:pt x="16577" y="50894"/>
                </a:cubicBezTo>
                <a:lnTo>
                  <a:pt x="17158" y="50545"/>
                </a:lnTo>
                <a:lnTo>
                  <a:pt x="17682" y="50138"/>
                </a:lnTo>
                <a:cubicBezTo>
                  <a:pt x="17973" y="49906"/>
                  <a:pt x="18264" y="49673"/>
                  <a:pt x="18554" y="49440"/>
                </a:cubicBezTo>
                <a:lnTo>
                  <a:pt x="18671" y="49266"/>
                </a:lnTo>
                <a:lnTo>
                  <a:pt x="18671" y="45253"/>
                </a:lnTo>
                <a:lnTo>
                  <a:pt x="17566" y="46590"/>
                </a:lnTo>
                <a:lnTo>
                  <a:pt x="17217" y="46998"/>
                </a:lnTo>
                <a:cubicBezTo>
                  <a:pt x="17158" y="47056"/>
                  <a:pt x="17042" y="47172"/>
                  <a:pt x="16984" y="47230"/>
                </a:cubicBezTo>
                <a:cubicBezTo>
                  <a:pt x="16926" y="47288"/>
                  <a:pt x="16810" y="47405"/>
                  <a:pt x="16751" y="47463"/>
                </a:cubicBezTo>
                <a:cubicBezTo>
                  <a:pt x="16519" y="47637"/>
                  <a:pt x="16286" y="47812"/>
                  <a:pt x="16053" y="47986"/>
                </a:cubicBezTo>
                <a:lnTo>
                  <a:pt x="15704" y="48277"/>
                </a:lnTo>
                <a:lnTo>
                  <a:pt x="15239" y="48510"/>
                </a:lnTo>
                <a:cubicBezTo>
                  <a:pt x="14948" y="48742"/>
                  <a:pt x="14599" y="48859"/>
                  <a:pt x="14250" y="49033"/>
                </a:cubicBezTo>
                <a:cubicBezTo>
                  <a:pt x="13494" y="49324"/>
                  <a:pt x="12738" y="49499"/>
                  <a:pt x="11924" y="49615"/>
                </a:cubicBezTo>
                <a:cubicBezTo>
                  <a:pt x="11721" y="49630"/>
                  <a:pt x="11515" y="49638"/>
                  <a:pt x="11305" y="49638"/>
                </a:cubicBezTo>
                <a:cubicBezTo>
                  <a:pt x="10731" y="49638"/>
                  <a:pt x="10135" y="49584"/>
                  <a:pt x="9539" y="49499"/>
                </a:cubicBezTo>
                <a:cubicBezTo>
                  <a:pt x="9190" y="49382"/>
                  <a:pt x="8841" y="49324"/>
                  <a:pt x="8492" y="49208"/>
                </a:cubicBezTo>
                <a:lnTo>
                  <a:pt x="8027" y="49033"/>
                </a:lnTo>
                <a:lnTo>
                  <a:pt x="7562" y="48801"/>
                </a:lnTo>
                <a:cubicBezTo>
                  <a:pt x="7329" y="48684"/>
                  <a:pt x="7096" y="48568"/>
                  <a:pt x="6864" y="48452"/>
                </a:cubicBezTo>
                <a:lnTo>
                  <a:pt x="6515" y="48219"/>
                </a:lnTo>
                <a:lnTo>
                  <a:pt x="6282" y="48045"/>
                </a:lnTo>
                <a:lnTo>
                  <a:pt x="5875" y="47754"/>
                </a:lnTo>
                <a:lnTo>
                  <a:pt x="5410" y="47347"/>
                </a:lnTo>
                <a:lnTo>
                  <a:pt x="5235" y="47172"/>
                </a:lnTo>
                <a:lnTo>
                  <a:pt x="5003" y="46881"/>
                </a:lnTo>
                <a:cubicBezTo>
                  <a:pt x="4770" y="46707"/>
                  <a:pt x="4595" y="46474"/>
                  <a:pt x="4421" y="46242"/>
                </a:cubicBezTo>
                <a:cubicBezTo>
                  <a:pt x="4363" y="46125"/>
                  <a:pt x="4247" y="46009"/>
                  <a:pt x="4188" y="45893"/>
                </a:cubicBezTo>
                <a:lnTo>
                  <a:pt x="3898" y="45427"/>
                </a:lnTo>
                <a:cubicBezTo>
                  <a:pt x="3723" y="45078"/>
                  <a:pt x="3549" y="44787"/>
                  <a:pt x="3432" y="44439"/>
                </a:cubicBezTo>
                <a:cubicBezTo>
                  <a:pt x="2792" y="42926"/>
                  <a:pt x="2618" y="41298"/>
                  <a:pt x="2967" y="39727"/>
                </a:cubicBezTo>
                <a:cubicBezTo>
                  <a:pt x="3025" y="39378"/>
                  <a:pt x="3141" y="39029"/>
                  <a:pt x="3258" y="38680"/>
                </a:cubicBezTo>
                <a:cubicBezTo>
                  <a:pt x="3316" y="38506"/>
                  <a:pt x="3374" y="38332"/>
                  <a:pt x="3432" y="38157"/>
                </a:cubicBezTo>
                <a:cubicBezTo>
                  <a:pt x="3490" y="38041"/>
                  <a:pt x="3549" y="37866"/>
                  <a:pt x="3607" y="37750"/>
                </a:cubicBezTo>
                <a:cubicBezTo>
                  <a:pt x="3723" y="37517"/>
                  <a:pt x="3839" y="37226"/>
                  <a:pt x="4014" y="36994"/>
                </a:cubicBezTo>
                <a:cubicBezTo>
                  <a:pt x="4072" y="36936"/>
                  <a:pt x="4130" y="36819"/>
                  <a:pt x="4188" y="36703"/>
                </a:cubicBezTo>
                <a:lnTo>
                  <a:pt x="4363" y="36470"/>
                </a:lnTo>
                <a:lnTo>
                  <a:pt x="4712" y="36005"/>
                </a:lnTo>
                <a:lnTo>
                  <a:pt x="14774" y="23733"/>
                </a:lnTo>
                <a:lnTo>
                  <a:pt x="30187" y="5005"/>
                </a:lnTo>
                <a:lnTo>
                  <a:pt x="30478" y="4656"/>
                </a:lnTo>
                <a:lnTo>
                  <a:pt x="30594" y="4481"/>
                </a:lnTo>
                <a:lnTo>
                  <a:pt x="30827" y="4365"/>
                </a:lnTo>
                <a:cubicBezTo>
                  <a:pt x="30943" y="4191"/>
                  <a:pt x="31117" y="4074"/>
                  <a:pt x="31292" y="3958"/>
                </a:cubicBezTo>
                <a:lnTo>
                  <a:pt x="31583" y="3725"/>
                </a:lnTo>
                <a:lnTo>
                  <a:pt x="31932" y="3551"/>
                </a:lnTo>
                <a:cubicBezTo>
                  <a:pt x="32164" y="3435"/>
                  <a:pt x="32397" y="3260"/>
                  <a:pt x="32688" y="3144"/>
                </a:cubicBezTo>
                <a:cubicBezTo>
                  <a:pt x="33211" y="2969"/>
                  <a:pt x="33851" y="2795"/>
                  <a:pt x="34433" y="2737"/>
                </a:cubicBezTo>
                <a:cubicBezTo>
                  <a:pt x="34620" y="2720"/>
                  <a:pt x="34802" y="2713"/>
                  <a:pt x="34983" y="2713"/>
                </a:cubicBezTo>
                <a:cubicBezTo>
                  <a:pt x="35418" y="2713"/>
                  <a:pt x="35841" y="2754"/>
                  <a:pt x="36294" y="2795"/>
                </a:cubicBezTo>
                <a:cubicBezTo>
                  <a:pt x="36526" y="2853"/>
                  <a:pt x="36817" y="2969"/>
                  <a:pt x="37108" y="3027"/>
                </a:cubicBezTo>
                <a:lnTo>
                  <a:pt x="37457" y="3144"/>
                </a:lnTo>
                <a:lnTo>
                  <a:pt x="37806" y="3318"/>
                </a:lnTo>
                <a:cubicBezTo>
                  <a:pt x="37980" y="3435"/>
                  <a:pt x="38155" y="3493"/>
                  <a:pt x="38388" y="3609"/>
                </a:cubicBezTo>
                <a:lnTo>
                  <a:pt x="38620" y="3784"/>
                </a:lnTo>
                <a:lnTo>
                  <a:pt x="38795" y="3900"/>
                </a:lnTo>
                <a:lnTo>
                  <a:pt x="39144" y="4132"/>
                </a:lnTo>
                <a:lnTo>
                  <a:pt x="39435" y="4481"/>
                </a:lnTo>
                <a:lnTo>
                  <a:pt x="39609" y="4598"/>
                </a:lnTo>
                <a:lnTo>
                  <a:pt x="39783" y="4830"/>
                </a:lnTo>
                <a:cubicBezTo>
                  <a:pt x="39958" y="4947"/>
                  <a:pt x="40074" y="5121"/>
                  <a:pt x="40191" y="5296"/>
                </a:cubicBezTo>
                <a:lnTo>
                  <a:pt x="40423" y="5587"/>
                </a:lnTo>
                <a:lnTo>
                  <a:pt x="40598" y="5935"/>
                </a:lnTo>
                <a:cubicBezTo>
                  <a:pt x="40772" y="6168"/>
                  <a:pt x="40889" y="6401"/>
                  <a:pt x="41005" y="6633"/>
                </a:cubicBezTo>
                <a:cubicBezTo>
                  <a:pt x="41179" y="7215"/>
                  <a:pt x="41354" y="7855"/>
                  <a:pt x="41412" y="8436"/>
                </a:cubicBezTo>
                <a:cubicBezTo>
                  <a:pt x="41470" y="9076"/>
                  <a:pt x="41470" y="9658"/>
                  <a:pt x="41354" y="10298"/>
                </a:cubicBezTo>
                <a:cubicBezTo>
                  <a:pt x="41296" y="10530"/>
                  <a:pt x="41179" y="10821"/>
                  <a:pt x="41121" y="11112"/>
                </a:cubicBezTo>
                <a:lnTo>
                  <a:pt x="41005" y="11461"/>
                </a:lnTo>
                <a:lnTo>
                  <a:pt x="40830" y="11810"/>
                </a:lnTo>
                <a:cubicBezTo>
                  <a:pt x="40772" y="11984"/>
                  <a:pt x="40656" y="12159"/>
                  <a:pt x="40540" y="12333"/>
                </a:cubicBezTo>
                <a:lnTo>
                  <a:pt x="40423" y="12566"/>
                </a:lnTo>
                <a:lnTo>
                  <a:pt x="40249" y="12740"/>
                </a:lnTo>
                <a:lnTo>
                  <a:pt x="40016" y="13089"/>
                </a:lnTo>
                <a:lnTo>
                  <a:pt x="15763" y="42635"/>
                </a:lnTo>
                <a:lnTo>
                  <a:pt x="15588" y="42868"/>
                </a:lnTo>
                <a:cubicBezTo>
                  <a:pt x="15472" y="42926"/>
                  <a:pt x="15414" y="43043"/>
                  <a:pt x="15297" y="43101"/>
                </a:cubicBezTo>
                <a:cubicBezTo>
                  <a:pt x="15239" y="43217"/>
                  <a:pt x="15123" y="43275"/>
                  <a:pt x="15006" y="43392"/>
                </a:cubicBezTo>
                <a:cubicBezTo>
                  <a:pt x="14658" y="43566"/>
                  <a:pt x="14367" y="43799"/>
                  <a:pt x="14018" y="43915"/>
                </a:cubicBezTo>
                <a:cubicBezTo>
                  <a:pt x="13611" y="44090"/>
                  <a:pt x="13203" y="44148"/>
                  <a:pt x="12796" y="44206"/>
                </a:cubicBezTo>
                <a:cubicBezTo>
                  <a:pt x="12604" y="44230"/>
                  <a:pt x="12421" y="44244"/>
                  <a:pt x="12244" y="44244"/>
                </a:cubicBezTo>
                <a:cubicBezTo>
                  <a:pt x="11994" y="44244"/>
                  <a:pt x="11755" y="44216"/>
                  <a:pt x="11517" y="44148"/>
                </a:cubicBezTo>
                <a:cubicBezTo>
                  <a:pt x="11168" y="44090"/>
                  <a:pt x="10819" y="43973"/>
                  <a:pt x="10470" y="43799"/>
                </a:cubicBezTo>
                <a:cubicBezTo>
                  <a:pt x="10354" y="43741"/>
                  <a:pt x="10179" y="43682"/>
                  <a:pt x="10063" y="43624"/>
                </a:cubicBezTo>
                <a:cubicBezTo>
                  <a:pt x="9946" y="43566"/>
                  <a:pt x="9888" y="43508"/>
                  <a:pt x="9772" y="43392"/>
                </a:cubicBezTo>
                <a:lnTo>
                  <a:pt x="9597" y="43275"/>
                </a:lnTo>
                <a:lnTo>
                  <a:pt x="9365" y="43043"/>
                </a:lnTo>
                <a:cubicBezTo>
                  <a:pt x="9248" y="42984"/>
                  <a:pt x="9190" y="42868"/>
                  <a:pt x="9132" y="42810"/>
                </a:cubicBezTo>
                <a:cubicBezTo>
                  <a:pt x="9016" y="42694"/>
                  <a:pt x="8899" y="42577"/>
                  <a:pt x="8841" y="42461"/>
                </a:cubicBezTo>
                <a:cubicBezTo>
                  <a:pt x="8609" y="42170"/>
                  <a:pt x="8434" y="41821"/>
                  <a:pt x="8260" y="41472"/>
                </a:cubicBezTo>
                <a:cubicBezTo>
                  <a:pt x="8143" y="41123"/>
                  <a:pt x="8027" y="40658"/>
                  <a:pt x="7969" y="40251"/>
                </a:cubicBezTo>
                <a:cubicBezTo>
                  <a:pt x="7969" y="39844"/>
                  <a:pt x="7969" y="39437"/>
                  <a:pt x="8027" y="38971"/>
                </a:cubicBezTo>
                <a:cubicBezTo>
                  <a:pt x="8085" y="38622"/>
                  <a:pt x="8202" y="38273"/>
                  <a:pt x="8376" y="37924"/>
                </a:cubicBezTo>
                <a:cubicBezTo>
                  <a:pt x="8434" y="37808"/>
                  <a:pt x="8492" y="37692"/>
                  <a:pt x="8609" y="37575"/>
                </a:cubicBezTo>
                <a:cubicBezTo>
                  <a:pt x="8667" y="37459"/>
                  <a:pt x="8725" y="37343"/>
                  <a:pt x="8783" y="37285"/>
                </a:cubicBezTo>
                <a:lnTo>
                  <a:pt x="8958" y="36994"/>
                </a:lnTo>
                <a:lnTo>
                  <a:pt x="27395" y="14543"/>
                </a:lnTo>
                <a:cubicBezTo>
                  <a:pt x="27860" y="13962"/>
                  <a:pt x="27802" y="13148"/>
                  <a:pt x="27221" y="12682"/>
                </a:cubicBezTo>
                <a:lnTo>
                  <a:pt x="27162" y="12682"/>
                </a:lnTo>
                <a:cubicBezTo>
                  <a:pt x="26939" y="12483"/>
                  <a:pt x="26662" y="12391"/>
                  <a:pt x="26382" y="12391"/>
                </a:cubicBezTo>
                <a:cubicBezTo>
                  <a:pt x="26007" y="12391"/>
                  <a:pt x="25626" y="12557"/>
                  <a:pt x="25359" y="12857"/>
                </a:cubicBezTo>
                <a:lnTo>
                  <a:pt x="6864" y="35307"/>
                </a:lnTo>
                <a:lnTo>
                  <a:pt x="6573" y="35714"/>
                </a:lnTo>
                <a:cubicBezTo>
                  <a:pt x="6457" y="35831"/>
                  <a:pt x="6340" y="36005"/>
                  <a:pt x="6282" y="36180"/>
                </a:cubicBezTo>
                <a:cubicBezTo>
                  <a:pt x="6166" y="36354"/>
                  <a:pt x="6050" y="36587"/>
                  <a:pt x="5933" y="36819"/>
                </a:cubicBezTo>
                <a:cubicBezTo>
                  <a:pt x="5701" y="37343"/>
                  <a:pt x="5468" y="37866"/>
                  <a:pt x="5352" y="38506"/>
                </a:cubicBezTo>
                <a:cubicBezTo>
                  <a:pt x="5235" y="39146"/>
                  <a:pt x="5235" y="39844"/>
                  <a:pt x="5293" y="40542"/>
                </a:cubicBezTo>
                <a:cubicBezTo>
                  <a:pt x="5352" y="41181"/>
                  <a:pt x="5526" y="41879"/>
                  <a:pt x="5759" y="42519"/>
                </a:cubicBezTo>
                <a:cubicBezTo>
                  <a:pt x="5991" y="43043"/>
                  <a:pt x="6282" y="43566"/>
                  <a:pt x="6689" y="44031"/>
                </a:cubicBezTo>
                <a:cubicBezTo>
                  <a:pt x="6806" y="44264"/>
                  <a:pt x="6922" y="44439"/>
                  <a:pt x="7096" y="44613"/>
                </a:cubicBezTo>
                <a:cubicBezTo>
                  <a:pt x="7213" y="44729"/>
                  <a:pt x="7329" y="44846"/>
                  <a:pt x="7504" y="44962"/>
                </a:cubicBezTo>
                <a:lnTo>
                  <a:pt x="7853" y="45311"/>
                </a:lnTo>
                <a:lnTo>
                  <a:pt x="8202" y="45602"/>
                </a:lnTo>
                <a:cubicBezTo>
                  <a:pt x="8376" y="45718"/>
                  <a:pt x="8550" y="45776"/>
                  <a:pt x="8667" y="45893"/>
                </a:cubicBezTo>
                <a:cubicBezTo>
                  <a:pt x="8899" y="46009"/>
                  <a:pt x="9074" y="46125"/>
                  <a:pt x="9307" y="46242"/>
                </a:cubicBezTo>
                <a:cubicBezTo>
                  <a:pt x="9830" y="46474"/>
                  <a:pt x="10412" y="46649"/>
                  <a:pt x="10993" y="46765"/>
                </a:cubicBezTo>
                <a:cubicBezTo>
                  <a:pt x="11504" y="46850"/>
                  <a:pt x="11984" y="46904"/>
                  <a:pt x="12478" y="46904"/>
                </a:cubicBezTo>
                <a:cubicBezTo>
                  <a:pt x="12659" y="46904"/>
                  <a:pt x="12842" y="46897"/>
                  <a:pt x="13029" y="46881"/>
                </a:cubicBezTo>
                <a:cubicBezTo>
                  <a:pt x="13727" y="46823"/>
                  <a:pt x="14367" y="46649"/>
                  <a:pt x="15006" y="46416"/>
                </a:cubicBezTo>
                <a:cubicBezTo>
                  <a:pt x="15588" y="46183"/>
                  <a:pt x="16112" y="45893"/>
                  <a:pt x="16577" y="45544"/>
                </a:cubicBezTo>
                <a:cubicBezTo>
                  <a:pt x="16751" y="45369"/>
                  <a:pt x="16926" y="45253"/>
                  <a:pt x="17100" y="45078"/>
                </a:cubicBezTo>
                <a:cubicBezTo>
                  <a:pt x="17275" y="44962"/>
                  <a:pt x="17391" y="44846"/>
                  <a:pt x="17507" y="44671"/>
                </a:cubicBezTo>
                <a:lnTo>
                  <a:pt x="17856" y="44322"/>
                </a:lnTo>
                <a:lnTo>
                  <a:pt x="42110" y="14834"/>
                </a:lnTo>
                <a:lnTo>
                  <a:pt x="42459" y="14311"/>
                </a:lnTo>
                <a:lnTo>
                  <a:pt x="42633" y="14078"/>
                </a:lnTo>
                <a:lnTo>
                  <a:pt x="42866" y="13729"/>
                </a:lnTo>
                <a:cubicBezTo>
                  <a:pt x="42982" y="13497"/>
                  <a:pt x="43157" y="13206"/>
                  <a:pt x="43273" y="12915"/>
                </a:cubicBezTo>
                <a:cubicBezTo>
                  <a:pt x="43331" y="12799"/>
                  <a:pt x="43390" y="12624"/>
                  <a:pt x="43506" y="12450"/>
                </a:cubicBezTo>
                <a:lnTo>
                  <a:pt x="43680" y="11926"/>
                </a:lnTo>
                <a:cubicBezTo>
                  <a:pt x="43797" y="11577"/>
                  <a:pt x="43855" y="11228"/>
                  <a:pt x="43971" y="10763"/>
                </a:cubicBezTo>
                <a:cubicBezTo>
                  <a:pt x="44146" y="9890"/>
                  <a:pt x="44204" y="9018"/>
                  <a:pt x="44087" y="8204"/>
                </a:cubicBezTo>
                <a:cubicBezTo>
                  <a:pt x="44029" y="7331"/>
                  <a:pt x="43797" y="6459"/>
                  <a:pt x="43506" y="5645"/>
                </a:cubicBezTo>
                <a:cubicBezTo>
                  <a:pt x="43331" y="5296"/>
                  <a:pt x="43157" y="4947"/>
                  <a:pt x="42924" y="4598"/>
                </a:cubicBezTo>
                <a:lnTo>
                  <a:pt x="42692" y="4074"/>
                </a:lnTo>
                <a:cubicBezTo>
                  <a:pt x="42575" y="3958"/>
                  <a:pt x="42459" y="3784"/>
                  <a:pt x="42343" y="3667"/>
                </a:cubicBezTo>
                <a:cubicBezTo>
                  <a:pt x="42168" y="3435"/>
                  <a:pt x="41994" y="3202"/>
                  <a:pt x="41761" y="2969"/>
                </a:cubicBezTo>
                <a:lnTo>
                  <a:pt x="41587" y="2678"/>
                </a:lnTo>
                <a:lnTo>
                  <a:pt x="41354" y="2446"/>
                </a:lnTo>
                <a:lnTo>
                  <a:pt x="40830" y="2039"/>
                </a:lnTo>
                <a:lnTo>
                  <a:pt x="40365" y="1690"/>
                </a:lnTo>
                <a:lnTo>
                  <a:pt x="40132" y="1515"/>
                </a:lnTo>
                <a:lnTo>
                  <a:pt x="39783" y="1283"/>
                </a:lnTo>
                <a:cubicBezTo>
                  <a:pt x="39493" y="1166"/>
                  <a:pt x="39260" y="992"/>
                  <a:pt x="38969" y="875"/>
                </a:cubicBezTo>
                <a:lnTo>
                  <a:pt x="38504" y="643"/>
                </a:lnTo>
                <a:lnTo>
                  <a:pt x="37980" y="468"/>
                </a:lnTo>
                <a:cubicBezTo>
                  <a:pt x="37632" y="352"/>
                  <a:pt x="37224" y="294"/>
                  <a:pt x="36817" y="177"/>
                </a:cubicBezTo>
                <a:cubicBezTo>
                  <a:pt x="36254" y="65"/>
                  <a:pt x="35690" y="1"/>
                  <a:pt x="351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783F04">
                <a:alpha val="56000"/>
              </a:srgbClr>
            </a:outerShdw>
          </a:effectLst>
        </p:spPr>
        <p:txBody>
          <a:bodyPr spcFirstLastPara="1" wrap="square" lIns="115202" tIns="115202" rIns="115202" bIns="115202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764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1506091" y="672352"/>
            <a:ext cx="576064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1318537" y="1394043"/>
            <a:ext cx="50790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a) 655 – 30 </a:t>
            </a:r>
            <a:r>
              <a:rPr lang="en-US" alt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    = </a:t>
            </a:r>
            <a:r>
              <a:rPr kumimoji="0" lang="en-US" alt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064081" y="1961673"/>
            <a:ext cx="2364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</a:t>
            </a:r>
            <a:endParaRPr lang="en-US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1310760" y="2568393"/>
            <a:ext cx="50868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876 + 23 – 300  = </a:t>
            </a:r>
            <a:r>
              <a:rPr kumimoji="0" lang="en-US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</a:t>
            </a:r>
          </a:p>
        </p:txBody>
      </p:sp>
      <p:sp>
        <p:nvSpPr>
          <p:cNvPr id="13" name="Text Box 25"/>
          <p:cNvSpPr txBox="1">
            <a:spLocks noChangeArrowheads="1"/>
          </p:cNvSpPr>
          <p:nvPr/>
        </p:nvSpPr>
        <p:spPr bwMode="auto">
          <a:xfrm>
            <a:off x="1306872" y="3738480"/>
            <a:ext cx="50907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112 </a:t>
            </a:r>
            <a:r>
              <a:rPr lang="en-US" alt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:</a:t>
            </a:r>
            <a:r>
              <a:rPr lang="en-US" alt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   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kumimoji="0" lang="en-US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</a:t>
            </a:r>
          </a:p>
        </p:txBody>
      </p:sp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1274756" y="4824056"/>
            <a:ext cx="51540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en-US" alt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884 :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kumimoji="0" lang="en-US" alt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      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kumimoji="0" lang="en-US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032845" y="3106583"/>
            <a:ext cx="2364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</a:t>
            </a:r>
            <a:endParaRPr lang="en-US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039405" y="4222830"/>
            <a:ext cx="2364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</a:t>
            </a:r>
            <a:endParaRPr lang="en-US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064081" y="5440519"/>
            <a:ext cx="2364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…………….</a:t>
            </a:r>
            <a:endParaRPr lang="en-US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454676" y="1396182"/>
            <a:ext cx="15568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625 + 25</a:t>
            </a:r>
            <a:endParaRPr lang="en-US" alt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460606" y="2540212"/>
            <a:ext cx="16514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899 - 300</a:t>
            </a:r>
            <a:endParaRPr lang="en-US" alt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650692" y="1917119"/>
            <a:ext cx="8130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650</a:t>
            </a:r>
            <a:endParaRPr lang="en-US" alt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650692" y="3093752"/>
            <a:ext cx="9028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 </a:t>
            </a:r>
            <a:endParaRPr lang="en-US" alt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479699" y="3673674"/>
            <a:ext cx="13821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448 : 2 </a:t>
            </a:r>
            <a:endParaRPr lang="en-US" alt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605807" y="4172591"/>
            <a:ext cx="9028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224 </a:t>
            </a:r>
            <a:endParaRPr lang="en-US" alt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52256" y="4824056"/>
            <a:ext cx="13821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442 : 2 </a:t>
            </a:r>
            <a:endParaRPr lang="en-US" alt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666176" y="5434058"/>
            <a:ext cx="9028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221 </a:t>
            </a:r>
            <a:endParaRPr lang="en-US" alt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AutoShape 15"/>
          <p:cNvSpPr>
            <a:spLocks/>
          </p:cNvSpPr>
          <p:nvPr/>
        </p:nvSpPr>
        <p:spPr bwMode="auto">
          <a:xfrm rot="16200000">
            <a:off x="2324080" y="1401557"/>
            <a:ext cx="147848" cy="956484"/>
          </a:xfrm>
          <a:prstGeom prst="leftBrace">
            <a:avLst>
              <a:gd name="adj1" fmla="val 80781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/>
          </a:p>
        </p:txBody>
      </p:sp>
      <p:sp>
        <p:nvSpPr>
          <p:cNvPr id="28" name="AutoShape 15"/>
          <p:cNvSpPr>
            <a:spLocks/>
          </p:cNvSpPr>
          <p:nvPr/>
        </p:nvSpPr>
        <p:spPr bwMode="auto">
          <a:xfrm rot="16200000">
            <a:off x="2333517" y="2604253"/>
            <a:ext cx="147848" cy="956484"/>
          </a:xfrm>
          <a:prstGeom prst="leftBrace">
            <a:avLst>
              <a:gd name="adj1" fmla="val 80781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/>
          </a:p>
        </p:txBody>
      </p:sp>
      <p:sp>
        <p:nvSpPr>
          <p:cNvPr id="29" name="AutoShape 15"/>
          <p:cNvSpPr>
            <a:spLocks/>
          </p:cNvSpPr>
          <p:nvPr/>
        </p:nvSpPr>
        <p:spPr bwMode="auto">
          <a:xfrm rot="16200000">
            <a:off x="2278066" y="3756156"/>
            <a:ext cx="147848" cy="956484"/>
          </a:xfrm>
          <a:prstGeom prst="leftBrace">
            <a:avLst>
              <a:gd name="adj1" fmla="val 80781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/>
          </a:p>
        </p:txBody>
      </p:sp>
      <p:sp>
        <p:nvSpPr>
          <p:cNvPr id="30" name="AutoShape 15"/>
          <p:cNvSpPr>
            <a:spLocks/>
          </p:cNvSpPr>
          <p:nvPr/>
        </p:nvSpPr>
        <p:spPr bwMode="auto">
          <a:xfrm rot="16200000">
            <a:off x="2300222" y="4841732"/>
            <a:ext cx="147848" cy="956484"/>
          </a:xfrm>
          <a:prstGeom prst="leftBrace">
            <a:avLst>
              <a:gd name="adj1" fmla="val 80781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/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6661245" y="1798951"/>
            <a:ext cx="3793748" cy="2062103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chia ta </a:t>
            </a:r>
            <a:r>
              <a:rPr lang="en-US" alt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24"/>
          <p:cNvSpPr txBox="1">
            <a:spLocks noChangeArrowheads="1"/>
          </p:cNvSpPr>
          <p:nvPr/>
        </p:nvSpPr>
        <p:spPr bwMode="auto">
          <a:xfrm>
            <a:off x="6998820" y="1879214"/>
            <a:ext cx="3369435" cy="1077218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92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 animBg="1"/>
      <p:bldP spid="28" grpId="0" animBg="1"/>
      <p:bldP spid="29" grpId="0" animBg="1"/>
      <p:bldP spid="30" grpId="0" animBg="1"/>
      <p:bldP spid="27" grpId="0" animBg="1"/>
      <p:bldP spid="27" grpId="1" animBg="1"/>
      <p:bldP spid="31" grpId="0" animBg="1"/>
      <p:bldP spid="3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36"/>
          <p:cNvSpPr/>
          <p:nvPr/>
        </p:nvSpPr>
        <p:spPr>
          <a:xfrm rot="548498">
            <a:off x="474007" y="961673"/>
            <a:ext cx="736237" cy="870964"/>
          </a:xfrm>
          <a:custGeom>
            <a:avLst/>
            <a:gdLst/>
            <a:ahLst/>
            <a:cxnLst/>
            <a:rect l="l" t="t" r="r" b="b"/>
            <a:pathLst>
              <a:path w="44204" h="52293" extrusionOk="0">
                <a:moveTo>
                  <a:pt x="35127" y="1"/>
                </a:moveTo>
                <a:cubicBezTo>
                  <a:pt x="34818" y="1"/>
                  <a:pt x="34509" y="20"/>
                  <a:pt x="34200" y="61"/>
                </a:cubicBezTo>
                <a:cubicBezTo>
                  <a:pt x="33328" y="119"/>
                  <a:pt x="32513" y="352"/>
                  <a:pt x="31699" y="643"/>
                </a:cubicBezTo>
                <a:cubicBezTo>
                  <a:pt x="31350" y="817"/>
                  <a:pt x="31001" y="992"/>
                  <a:pt x="30652" y="1166"/>
                </a:cubicBezTo>
                <a:lnTo>
                  <a:pt x="30129" y="1457"/>
                </a:lnTo>
                <a:lnTo>
                  <a:pt x="29721" y="1748"/>
                </a:lnTo>
                <a:cubicBezTo>
                  <a:pt x="29431" y="1922"/>
                  <a:pt x="29198" y="2155"/>
                  <a:pt x="28965" y="2329"/>
                </a:cubicBezTo>
                <a:lnTo>
                  <a:pt x="28733" y="2620"/>
                </a:lnTo>
                <a:lnTo>
                  <a:pt x="28500" y="2853"/>
                </a:lnTo>
                <a:lnTo>
                  <a:pt x="28093" y="3260"/>
                </a:lnTo>
                <a:lnTo>
                  <a:pt x="12738" y="22046"/>
                </a:lnTo>
                <a:lnTo>
                  <a:pt x="2618" y="34318"/>
                </a:lnTo>
                <a:lnTo>
                  <a:pt x="2153" y="34900"/>
                </a:lnTo>
                <a:lnTo>
                  <a:pt x="1920" y="35191"/>
                </a:lnTo>
                <a:lnTo>
                  <a:pt x="1687" y="35656"/>
                </a:lnTo>
                <a:cubicBezTo>
                  <a:pt x="1513" y="35947"/>
                  <a:pt x="1338" y="36238"/>
                  <a:pt x="1164" y="36587"/>
                </a:cubicBezTo>
                <a:lnTo>
                  <a:pt x="931" y="37168"/>
                </a:lnTo>
                <a:cubicBezTo>
                  <a:pt x="815" y="37401"/>
                  <a:pt x="757" y="37575"/>
                  <a:pt x="699" y="37808"/>
                </a:cubicBezTo>
                <a:cubicBezTo>
                  <a:pt x="175" y="39262"/>
                  <a:pt x="1" y="40832"/>
                  <a:pt x="175" y="42403"/>
                </a:cubicBezTo>
                <a:cubicBezTo>
                  <a:pt x="291" y="43450"/>
                  <a:pt x="524" y="44439"/>
                  <a:pt x="873" y="45427"/>
                </a:cubicBezTo>
                <a:cubicBezTo>
                  <a:pt x="1106" y="45893"/>
                  <a:pt x="1338" y="46300"/>
                  <a:pt x="1571" y="46765"/>
                </a:cubicBezTo>
                <a:lnTo>
                  <a:pt x="1920" y="47347"/>
                </a:lnTo>
                <a:cubicBezTo>
                  <a:pt x="2036" y="47521"/>
                  <a:pt x="2153" y="47696"/>
                  <a:pt x="2269" y="47870"/>
                </a:cubicBezTo>
                <a:cubicBezTo>
                  <a:pt x="2502" y="48161"/>
                  <a:pt x="2734" y="48452"/>
                  <a:pt x="3025" y="48684"/>
                </a:cubicBezTo>
                <a:lnTo>
                  <a:pt x="3316" y="49033"/>
                </a:lnTo>
                <a:lnTo>
                  <a:pt x="3607" y="49324"/>
                </a:lnTo>
                <a:lnTo>
                  <a:pt x="4188" y="49789"/>
                </a:lnTo>
                <a:lnTo>
                  <a:pt x="4770" y="50255"/>
                </a:lnTo>
                <a:lnTo>
                  <a:pt x="5061" y="50487"/>
                </a:lnTo>
                <a:lnTo>
                  <a:pt x="5468" y="50720"/>
                </a:lnTo>
                <a:cubicBezTo>
                  <a:pt x="5759" y="50894"/>
                  <a:pt x="6108" y="51069"/>
                  <a:pt x="6457" y="51243"/>
                </a:cubicBezTo>
                <a:lnTo>
                  <a:pt x="7038" y="51476"/>
                </a:lnTo>
                <a:lnTo>
                  <a:pt x="7620" y="51709"/>
                </a:lnTo>
                <a:cubicBezTo>
                  <a:pt x="8085" y="51883"/>
                  <a:pt x="8609" y="52000"/>
                  <a:pt x="9074" y="52116"/>
                </a:cubicBezTo>
                <a:cubicBezTo>
                  <a:pt x="9750" y="52229"/>
                  <a:pt x="10426" y="52293"/>
                  <a:pt x="11102" y="52293"/>
                </a:cubicBezTo>
                <a:cubicBezTo>
                  <a:pt x="11473" y="52293"/>
                  <a:pt x="11844" y="52273"/>
                  <a:pt x="12215" y="52232"/>
                </a:cubicBezTo>
                <a:cubicBezTo>
                  <a:pt x="13262" y="52116"/>
                  <a:pt x="14309" y="51883"/>
                  <a:pt x="15297" y="51534"/>
                </a:cubicBezTo>
                <a:cubicBezTo>
                  <a:pt x="15704" y="51302"/>
                  <a:pt x="16170" y="51127"/>
                  <a:pt x="16577" y="50894"/>
                </a:cubicBezTo>
                <a:lnTo>
                  <a:pt x="17158" y="50545"/>
                </a:lnTo>
                <a:lnTo>
                  <a:pt x="17682" y="50138"/>
                </a:lnTo>
                <a:cubicBezTo>
                  <a:pt x="17973" y="49906"/>
                  <a:pt x="18264" y="49673"/>
                  <a:pt x="18554" y="49440"/>
                </a:cubicBezTo>
                <a:lnTo>
                  <a:pt x="18671" y="49266"/>
                </a:lnTo>
                <a:lnTo>
                  <a:pt x="18671" y="45253"/>
                </a:lnTo>
                <a:lnTo>
                  <a:pt x="17566" y="46590"/>
                </a:lnTo>
                <a:lnTo>
                  <a:pt x="17217" y="46998"/>
                </a:lnTo>
                <a:cubicBezTo>
                  <a:pt x="17158" y="47056"/>
                  <a:pt x="17042" y="47172"/>
                  <a:pt x="16984" y="47230"/>
                </a:cubicBezTo>
                <a:cubicBezTo>
                  <a:pt x="16926" y="47288"/>
                  <a:pt x="16810" y="47405"/>
                  <a:pt x="16751" y="47463"/>
                </a:cubicBezTo>
                <a:cubicBezTo>
                  <a:pt x="16519" y="47637"/>
                  <a:pt x="16286" y="47812"/>
                  <a:pt x="16053" y="47986"/>
                </a:cubicBezTo>
                <a:lnTo>
                  <a:pt x="15704" y="48277"/>
                </a:lnTo>
                <a:lnTo>
                  <a:pt x="15239" y="48510"/>
                </a:lnTo>
                <a:cubicBezTo>
                  <a:pt x="14948" y="48742"/>
                  <a:pt x="14599" y="48859"/>
                  <a:pt x="14250" y="49033"/>
                </a:cubicBezTo>
                <a:cubicBezTo>
                  <a:pt x="13494" y="49324"/>
                  <a:pt x="12738" y="49499"/>
                  <a:pt x="11924" y="49615"/>
                </a:cubicBezTo>
                <a:cubicBezTo>
                  <a:pt x="11721" y="49630"/>
                  <a:pt x="11515" y="49638"/>
                  <a:pt x="11305" y="49638"/>
                </a:cubicBezTo>
                <a:cubicBezTo>
                  <a:pt x="10731" y="49638"/>
                  <a:pt x="10135" y="49584"/>
                  <a:pt x="9539" y="49499"/>
                </a:cubicBezTo>
                <a:cubicBezTo>
                  <a:pt x="9190" y="49382"/>
                  <a:pt x="8841" y="49324"/>
                  <a:pt x="8492" y="49208"/>
                </a:cubicBezTo>
                <a:lnTo>
                  <a:pt x="8027" y="49033"/>
                </a:lnTo>
                <a:lnTo>
                  <a:pt x="7562" y="48801"/>
                </a:lnTo>
                <a:cubicBezTo>
                  <a:pt x="7329" y="48684"/>
                  <a:pt x="7096" y="48568"/>
                  <a:pt x="6864" y="48452"/>
                </a:cubicBezTo>
                <a:lnTo>
                  <a:pt x="6515" y="48219"/>
                </a:lnTo>
                <a:lnTo>
                  <a:pt x="6282" y="48045"/>
                </a:lnTo>
                <a:lnTo>
                  <a:pt x="5875" y="47754"/>
                </a:lnTo>
                <a:lnTo>
                  <a:pt x="5410" y="47347"/>
                </a:lnTo>
                <a:lnTo>
                  <a:pt x="5235" y="47172"/>
                </a:lnTo>
                <a:lnTo>
                  <a:pt x="5003" y="46881"/>
                </a:lnTo>
                <a:cubicBezTo>
                  <a:pt x="4770" y="46707"/>
                  <a:pt x="4595" y="46474"/>
                  <a:pt x="4421" y="46242"/>
                </a:cubicBezTo>
                <a:cubicBezTo>
                  <a:pt x="4363" y="46125"/>
                  <a:pt x="4247" y="46009"/>
                  <a:pt x="4188" y="45893"/>
                </a:cubicBezTo>
                <a:lnTo>
                  <a:pt x="3898" y="45427"/>
                </a:lnTo>
                <a:cubicBezTo>
                  <a:pt x="3723" y="45078"/>
                  <a:pt x="3549" y="44787"/>
                  <a:pt x="3432" y="44439"/>
                </a:cubicBezTo>
                <a:cubicBezTo>
                  <a:pt x="2792" y="42926"/>
                  <a:pt x="2618" y="41298"/>
                  <a:pt x="2967" y="39727"/>
                </a:cubicBezTo>
                <a:cubicBezTo>
                  <a:pt x="3025" y="39378"/>
                  <a:pt x="3141" y="39029"/>
                  <a:pt x="3258" y="38680"/>
                </a:cubicBezTo>
                <a:cubicBezTo>
                  <a:pt x="3316" y="38506"/>
                  <a:pt x="3374" y="38332"/>
                  <a:pt x="3432" y="38157"/>
                </a:cubicBezTo>
                <a:cubicBezTo>
                  <a:pt x="3490" y="38041"/>
                  <a:pt x="3549" y="37866"/>
                  <a:pt x="3607" y="37750"/>
                </a:cubicBezTo>
                <a:cubicBezTo>
                  <a:pt x="3723" y="37517"/>
                  <a:pt x="3839" y="37226"/>
                  <a:pt x="4014" y="36994"/>
                </a:cubicBezTo>
                <a:cubicBezTo>
                  <a:pt x="4072" y="36936"/>
                  <a:pt x="4130" y="36819"/>
                  <a:pt x="4188" y="36703"/>
                </a:cubicBezTo>
                <a:lnTo>
                  <a:pt x="4363" y="36470"/>
                </a:lnTo>
                <a:lnTo>
                  <a:pt x="4712" y="36005"/>
                </a:lnTo>
                <a:lnTo>
                  <a:pt x="14774" y="23733"/>
                </a:lnTo>
                <a:lnTo>
                  <a:pt x="30187" y="5005"/>
                </a:lnTo>
                <a:lnTo>
                  <a:pt x="30478" y="4656"/>
                </a:lnTo>
                <a:lnTo>
                  <a:pt x="30594" y="4481"/>
                </a:lnTo>
                <a:lnTo>
                  <a:pt x="30827" y="4365"/>
                </a:lnTo>
                <a:cubicBezTo>
                  <a:pt x="30943" y="4191"/>
                  <a:pt x="31117" y="4074"/>
                  <a:pt x="31292" y="3958"/>
                </a:cubicBezTo>
                <a:lnTo>
                  <a:pt x="31583" y="3725"/>
                </a:lnTo>
                <a:lnTo>
                  <a:pt x="31932" y="3551"/>
                </a:lnTo>
                <a:cubicBezTo>
                  <a:pt x="32164" y="3435"/>
                  <a:pt x="32397" y="3260"/>
                  <a:pt x="32688" y="3144"/>
                </a:cubicBezTo>
                <a:cubicBezTo>
                  <a:pt x="33211" y="2969"/>
                  <a:pt x="33851" y="2795"/>
                  <a:pt x="34433" y="2737"/>
                </a:cubicBezTo>
                <a:cubicBezTo>
                  <a:pt x="34620" y="2720"/>
                  <a:pt x="34802" y="2713"/>
                  <a:pt x="34983" y="2713"/>
                </a:cubicBezTo>
                <a:cubicBezTo>
                  <a:pt x="35418" y="2713"/>
                  <a:pt x="35841" y="2754"/>
                  <a:pt x="36294" y="2795"/>
                </a:cubicBezTo>
                <a:cubicBezTo>
                  <a:pt x="36526" y="2853"/>
                  <a:pt x="36817" y="2969"/>
                  <a:pt x="37108" y="3027"/>
                </a:cubicBezTo>
                <a:lnTo>
                  <a:pt x="37457" y="3144"/>
                </a:lnTo>
                <a:lnTo>
                  <a:pt x="37806" y="3318"/>
                </a:lnTo>
                <a:cubicBezTo>
                  <a:pt x="37980" y="3435"/>
                  <a:pt x="38155" y="3493"/>
                  <a:pt x="38388" y="3609"/>
                </a:cubicBezTo>
                <a:lnTo>
                  <a:pt x="38620" y="3784"/>
                </a:lnTo>
                <a:lnTo>
                  <a:pt x="38795" y="3900"/>
                </a:lnTo>
                <a:lnTo>
                  <a:pt x="39144" y="4132"/>
                </a:lnTo>
                <a:lnTo>
                  <a:pt x="39435" y="4481"/>
                </a:lnTo>
                <a:lnTo>
                  <a:pt x="39609" y="4598"/>
                </a:lnTo>
                <a:lnTo>
                  <a:pt x="39783" y="4830"/>
                </a:lnTo>
                <a:cubicBezTo>
                  <a:pt x="39958" y="4947"/>
                  <a:pt x="40074" y="5121"/>
                  <a:pt x="40191" y="5296"/>
                </a:cubicBezTo>
                <a:lnTo>
                  <a:pt x="40423" y="5587"/>
                </a:lnTo>
                <a:lnTo>
                  <a:pt x="40598" y="5935"/>
                </a:lnTo>
                <a:cubicBezTo>
                  <a:pt x="40772" y="6168"/>
                  <a:pt x="40889" y="6401"/>
                  <a:pt x="41005" y="6633"/>
                </a:cubicBezTo>
                <a:cubicBezTo>
                  <a:pt x="41179" y="7215"/>
                  <a:pt x="41354" y="7855"/>
                  <a:pt x="41412" y="8436"/>
                </a:cubicBezTo>
                <a:cubicBezTo>
                  <a:pt x="41470" y="9076"/>
                  <a:pt x="41470" y="9658"/>
                  <a:pt x="41354" y="10298"/>
                </a:cubicBezTo>
                <a:cubicBezTo>
                  <a:pt x="41296" y="10530"/>
                  <a:pt x="41179" y="10821"/>
                  <a:pt x="41121" y="11112"/>
                </a:cubicBezTo>
                <a:lnTo>
                  <a:pt x="41005" y="11461"/>
                </a:lnTo>
                <a:lnTo>
                  <a:pt x="40830" y="11810"/>
                </a:lnTo>
                <a:cubicBezTo>
                  <a:pt x="40772" y="11984"/>
                  <a:pt x="40656" y="12159"/>
                  <a:pt x="40540" y="12333"/>
                </a:cubicBezTo>
                <a:lnTo>
                  <a:pt x="40423" y="12566"/>
                </a:lnTo>
                <a:lnTo>
                  <a:pt x="40249" y="12740"/>
                </a:lnTo>
                <a:lnTo>
                  <a:pt x="40016" y="13089"/>
                </a:lnTo>
                <a:lnTo>
                  <a:pt x="15763" y="42635"/>
                </a:lnTo>
                <a:lnTo>
                  <a:pt x="15588" y="42868"/>
                </a:lnTo>
                <a:cubicBezTo>
                  <a:pt x="15472" y="42926"/>
                  <a:pt x="15414" y="43043"/>
                  <a:pt x="15297" y="43101"/>
                </a:cubicBezTo>
                <a:cubicBezTo>
                  <a:pt x="15239" y="43217"/>
                  <a:pt x="15123" y="43275"/>
                  <a:pt x="15006" y="43392"/>
                </a:cubicBezTo>
                <a:cubicBezTo>
                  <a:pt x="14658" y="43566"/>
                  <a:pt x="14367" y="43799"/>
                  <a:pt x="14018" y="43915"/>
                </a:cubicBezTo>
                <a:cubicBezTo>
                  <a:pt x="13611" y="44090"/>
                  <a:pt x="13203" y="44148"/>
                  <a:pt x="12796" y="44206"/>
                </a:cubicBezTo>
                <a:cubicBezTo>
                  <a:pt x="12604" y="44230"/>
                  <a:pt x="12421" y="44244"/>
                  <a:pt x="12244" y="44244"/>
                </a:cubicBezTo>
                <a:cubicBezTo>
                  <a:pt x="11994" y="44244"/>
                  <a:pt x="11755" y="44216"/>
                  <a:pt x="11517" y="44148"/>
                </a:cubicBezTo>
                <a:cubicBezTo>
                  <a:pt x="11168" y="44090"/>
                  <a:pt x="10819" y="43973"/>
                  <a:pt x="10470" y="43799"/>
                </a:cubicBezTo>
                <a:cubicBezTo>
                  <a:pt x="10354" y="43741"/>
                  <a:pt x="10179" y="43682"/>
                  <a:pt x="10063" y="43624"/>
                </a:cubicBezTo>
                <a:cubicBezTo>
                  <a:pt x="9946" y="43566"/>
                  <a:pt x="9888" y="43508"/>
                  <a:pt x="9772" y="43392"/>
                </a:cubicBezTo>
                <a:lnTo>
                  <a:pt x="9597" y="43275"/>
                </a:lnTo>
                <a:lnTo>
                  <a:pt x="9365" y="43043"/>
                </a:lnTo>
                <a:cubicBezTo>
                  <a:pt x="9248" y="42984"/>
                  <a:pt x="9190" y="42868"/>
                  <a:pt x="9132" y="42810"/>
                </a:cubicBezTo>
                <a:cubicBezTo>
                  <a:pt x="9016" y="42694"/>
                  <a:pt x="8899" y="42577"/>
                  <a:pt x="8841" y="42461"/>
                </a:cubicBezTo>
                <a:cubicBezTo>
                  <a:pt x="8609" y="42170"/>
                  <a:pt x="8434" y="41821"/>
                  <a:pt x="8260" y="41472"/>
                </a:cubicBezTo>
                <a:cubicBezTo>
                  <a:pt x="8143" y="41123"/>
                  <a:pt x="8027" y="40658"/>
                  <a:pt x="7969" y="40251"/>
                </a:cubicBezTo>
                <a:cubicBezTo>
                  <a:pt x="7969" y="39844"/>
                  <a:pt x="7969" y="39437"/>
                  <a:pt x="8027" y="38971"/>
                </a:cubicBezTo>
                <a:cubicBezTo>
                  <a:pt x="8085" y="38622"/>
                  <a:pt x="8202" y="38273"/>
                  <a:pt x="8376" y="37924"/>
                </a:cubicBezTo>
                <a:cubicBezTo>
                  <a:pt x="8434" y="37808"/>
                  <a:pt x="8492" y="37692"/>
                  <a:pt x="8609" y="37575"/>
                </a:cubicBezTo>
                <a:cubicBezTo>
                  <a:pt x="8667" y="37459"/>
                  <a:pt x="8725" y="37343"/>
                  <a:pt x="8783" y="37285"/>
                </a:cubicBezTo>
                <a:lnTo>
                  <a:pt x="8958" y="36994"/>
                </a:lnTo>
                <a:lnTo>
                  <a:pt x="27395" y="14543"/>
                </a:lnTo>
                <a:cubicBezTo>
                  <a:pt x="27860" y="13962"/>
                  <a:pt x="27802" y="13148"/>
                  <a:pt x="27221" y="12682"/>
                </a:cubicBezTo>
                <a:lnTo>
                  <a:pt x="27162" y="12682"/>
                </a:lnTo>
                <a:cubicBezTo>
                  <a:pt x="26939" y="12483"/>
                  <a:pt x="26662" y="12391"/>
                  <a:pt x="26382" y="12391"/>
                </a:cubicBezTo>
                <a:cubicBezTo>
                  <a:pt x="26007" y="12391"/>
                  <a:pt x="25626" y="12557"/>
                  <a:pt x="25359" y="12857"/>
                </a:cubicBezTo>
                <a:lnTo>
                  <a:pt x="6864" y="35307"/>
                </a:lnTo>
                <a:lnTo>
                  <a:pt x="6573" y="35714"/>
                </a:lnTo>
                <a:cubicBezTo>
                  <a:pt x="6457" y="35831"/>
                  <a:pt x="6340" y="36005"/>
                  <a:pt x="6282" y="36180"/>
                </a:cubicBezTo>
                <a:cubicBezTo>
                  <a:pt x="6166" y="36354"/>
                  <a:pt x="6050" y="36587"/>
                  <a:pt x="5933" y="36819"/>
                </a:cubicBezTo>
                <a:cubicBezTo>
                  <a:pt x="5701" y="37343"/>
                  <a:pt x="5468" y="37866"/>
                  <a:pt x="5352" y="38506"/>
                </a:cubicBezTo>
                <a:cubicBezTo>
                  <a:pt x="5235" y="39146"/>
                  <a:pt x="5235" y="39844"/>
                  <a:pt x="5293" y="40542"/>
                </a:cubicBezTo>
                <a:cubicBezTo>
                  <a:pt x="5352" y="41181"/>
                  <a:pt x="5526" y="41879"/>
                  <a:pt x="5759" y="42519"/>
                </a:cubicBezTo>
                <a:cubicBezTo>
                  <a:pt x="5991" y="43043"/>
                  <a:pt x="6282" y="43566"/>
                  <a:pt x="6689" y="44031"/>
                </a:cubicBezTo>
                <a:cubicBezTo>
                  <a:pt x="6806" y="44264"/>
                  <a:pt x="6922" y="44439"/>
                  <a:pt x="7096" y="44613"/>
                </a:cubicBezTo>
                <a:cubicBezTo>
                  <a:pt x="7213" y="44729"/>
                  <a:pt x="7329" y="44846"/>
                  <a:pt x="7504" y="44962"/>
                </a:cubicBezTo>
                <a:lnTo>
                  <a:pt x="7853" y="45311"/>
                </a:lnTo>
                <a:lnTo>
                  <a:pt x="8202" y="45602"/>
                </a:lnTo>
                <a:cubicBezTo>
                  <a:pt x="8376" y="45718"/>
                  <a:pt x="8550" y="45776"/>
                  <a:pt x="8667" y="45893"/>
                </a:cubicBezTo>
                <a:cubicBezTo>
                  <a:pt x="8899" y="46009"/>
                  <a:pt x="9074" y="46125"/>
                  <a:pt x="9307" y="46242"/>
                </a:cubicBezTo>
                <a:cubicBezTo>
                  <a:pt x="9830" y="46474"/>
                  <a:pt x="10412" y="46649"/>
                  <a:pt x="10993" y="46765"/>
                </a:cubicBezTo>
                <a:cubicBezTo>
                  <a:pt x="11504" y="46850"/>
                  <a:pt x="11984" y="46904"/>
                  <a:pt x="12478" y="46904"/>
                </a:cubicBezTo>
                <a:cubicBezTo>
                  <a:pt x="12659" y="46904"/>
                  <a:pt x="12842" y="46897"/>
                  <a:pt x="13029" y="46881"/>
                </a:cubicBezTo>
                <a:cubicBezTo>
                  <a:pt x="13727" y="46823"/>
                  <a:pt x="14367" y="46649"/>
                  <a:pt x="15006" y="46416"/>
                </a:cubicBezTo>
                <a:cubicBezTo>
                  <a:pt x="15588" y="46183"/>
                  <a:pt x="16112" y="45893"/>
                  <a:pt x="16577" y="45544"/>
                </a:cubicBezTo>
                <a:cubicBezTo>
                  <a:pt x="16751" y="45369"/>
                  <a:pt x="16926" y="45253"/>
                  <a:pt x="17100" y="45078"/>
                </a:cubicBezTo>
                <a:cubicBezTo>
                  <a:pt x="17275" y="44962"/>
                  <a:pt x="17391" y="44846"/>
                  <a:pt x="17507" y="44671"/>
                </a:cubicBezTo>
                <a:lnTo>
                  <a:pt x="17856" y="44322"/>
                </a:lnTo>
                <a:lnTo>
                  <a:pt x="42110" y="14834"/>
                </a:lnTo>
                <a:lnTo>
                  <a:pt x="42459" y="14311"/>
                </a:lnTo>
                <a:lnTo>
                  <a:pt x="42633" y="14078"/>
                </a:lnTo>
                <a:lnTo>
                  <a:pt x="42866" y="13729"/>
                </a:lnTo>
                <a:cubicBezTo>
                  <a:pt x="42982" y="13497"/>
                  <a:pt x="43157" y="13206"/>
                  <a:pt x="43273" y="12915"/>
                </a:cubicBezTo>
                <a:cubicBezTo>
                  <a:pt x="43331" y="12799"/>
                  <a:pt x="43390" y="12624"/>
                  <a:pt x="43506" y="12450"/>
                </a:cubicBezTo>
                <a:lnTo>
                  <a:pt x="43680" y="11926"/>
                </a:lnTo>
                <a:cubicBezTo>
                  <a:pt x="43797" y="11577"/>
                  <a:pt x="43855" y="11228"/>
                  <a:pt x="43971" y="10763"/>
                </a:cubicBezTo>
                <a:cubicBezTo>
                  <a:pt x="44146" y="9890"/>
                  <a:pt x="44204" y="9018"/>
                  <a:pt x="44087" y="8204"/>
                </a:cubicBezTo>
                <a:cubicBezTo>
                  <a:pt x="44029" y="7331"/>
                  <a:pt x="43797" y="6459"/>
                  <a:pt x="43506" y="5645"/>
                </a:cubicBezTo>
                <a:cubicBezTo>
                  <a:pt x="43331" y="5296"/>
                  <a:pt x="43157" y="4947"/>
                  <a:pt x="42924" y="4598"/>
                </a:cubicBezTo>
                <a:lnTo>
                  <a:pt x="42692" y="4074"/>
                </a:lnTo>
                <a:cubicBezTo>
                  <a:pt x="42575" y="3958"/>
                  <a:pt x="42459" y="3784"/>
                  <a:pt x="42343" y="3667"/>
                </a:cubicBezTo>
                <a:cubicBezTo>
                  <a:pt x="42168" y="3435"/>
                  <a:pt x="41994" y="3202"/>
                  <a:pt x="41761" y="2969"/>
                </a:cubicBezTo>
                <a:lnTo>
                  <a:pt x="41587" y="2678"/>
                </a:lnTo>
                <a:lnTo>
                  <a:pt x="41354" y="2446"/>
                </a:lnTo>
                <a:lnTo>
                  <a:pt x="40830" y="2039"/>
                </a:lnTo>
                <a:lnTo>
                  <a:pt x="40365" y="1690"/>
                </a:lnTo>
                <a:lnTo>
                  <a:pt x="40132" y="1515"/>
                </a:lnTo>
                <a:lnTo>
                  <a:pt x="39783" y="1283"/>
                </a:lnTo>
                <a:cubicBezTo>
                  <a:pt x="39493" y="1166"/>
                  <a:pt x="39260" y="992"/>
                  <a:pt x="38969" y="875"/>
                </a:cubicBezTo>
                <a:lnTo>
                  <a:pt x="38504" y="643"/>
                </a:lnTo>
                <a:lnTo>
                  <a:pt x="37980" y="468"/>
                </a:lnTo>
                <a:cubicBezTo>
                  <a:pt x="37632" y="352"/>
                  <a:pt x="37224" y="294"/>
                  <a:pt x="36817" y="177"/>
                </a:cubicBezTo>
                <a:cubicBezTo>
                  <a:pt x="36254" y="65"/>
                  <a:pt x="35690" y="1"/>
                  <a:pt x="351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783F04">
                <a:alpha val="56000"/>
              </a:srgbClr>
            </a:outerShdw>
          </a:effectLst>
        </p:spPr>
        <p:txBody>
          <a:bodyPr spcFirstLastPara="1" wrap="square" lIns="115202" tIns="115202" rIns="115202" bIns="115202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764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1944613" y="418825"/>
            <a:ext cx="576064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1311978" y="1144249"/>
            <a:ext cx="56242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alt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x  5     = </a:t>
            </a:r>
            <a:r>
              <a:rPr lang="en-US" altLang="en-US" sz="2800" kern="0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785070" y="1682068"/>
            <a:ext cx="25442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2800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……………...</a:t>
            </a:r>
            <a:endParaRPr lang="en-US" altLang="vi-VN" sz="2800" dirty="0">
              <a:solidFill>
                <a:srgbClr val="0404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1332545" y="2471766"/>
            <a:ext cx="7200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160 -  48 :  4   = </a:t>
            </a:r>
            <a:r>
              <a:rPr lang="en-US" altLang="en-US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</a:t>
            </a:r>
          </a:p>
        </p:txBody>
      </p:sp>
      <p:sp>
        <p:nvSpPr>
          <p:cNvPr id="13" name="Text Box 25"/>
          <p:cNvSpPr txBox="1">
            <a:spLocks noChangeArrowheads="1"/>
          </p:cNvSpPr>
          <p:nvPr/>
        </p:nvSpPr>
        <p:spPr bwMode="auto">
          <a:xfrm>
            <a:off x="1311978" y="3633396"/>
            <a:ext cx="72728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732 </a:t>
            </a:r>
            <a:r>
              <a:rPr lang="en-US" alt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 46 :  2  = </a:t>
            </a:r>
            <a:r>
              <a:rPr lang="en-US" altLang="en-US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</a:t>
            </a:r>
          </a:p>
        </p:txBody>
      </p:sp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1274756" y="4797152"/>
            <a:ext cx="72728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976  </a:t>
            </a:r>
            <a:r>
              <a:rPr lang="en-US" alt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52  x  </a:t>
            </a:r>
            <a:r>
              <a:rPr lang="en-US" alt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= </a:t>
            </a:r>
            <a:r>
              <a:rPr lang="en-US" altLang="en-US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838920" y="3038814"/>
            <a:ext cx="29033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2800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…………….......</a:t>
            </a:r>
            <a:endParaRPr lang="en-US" altLang="vi-VN" sz="2800" dirty="0">
              <a:solidFill>
                <a:srgbClr val="0404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888829" y="4199815"/>
            <a:ext cx="29033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2800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…………….......</a:t>
            </a:r>
            <a:endParaRPr lang="en-US" altLang="vi-VN" sz="2800" dirty="0">
              <a:solidFill>
                <a:srgbClr val="0404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960837" y="5338209"/>
            <a:ext cx="29033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2800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…………….......</a:t>
            </a:r>
            <a:endParaRPr lang="en-US" altLang="vi-VN" sz="2800" dirty="0">
              <a:solidFill>
                <a:srgbClr val="0404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464893" y="1079443"/>
            <a:ext cx="1377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+ 25</a:t>
            </a:r>
            <a:endParaRPr lang="en-US" alt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464893" y="2423070"/>
            <a:ext cx="14718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160 - 12</a:t>
            </a:r>
            <a:endParaRPr lang="en-US" alt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650692" y="1638240"/>
            <a:ext cx="6335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US" alt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686519" y="2990118"/>
            <a:ext cx="9028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148 </a:t>
            </a:r>
            <a:endParaRPr lang="en-US" alt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464893" y="3600995"/>
            <a:ext cx="16466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732 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endParaRPr lang="en-US" alt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612950" y="4151119"/>
            <a:ext cx="9028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755 </a:t>
            </a:r>
            <a:endParaRPr lang="en-US" alt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52256" y="4797152"/>
            <a:ext cx="17411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976 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- 156 </a:t>
            </a:r>
            <a:endParaRPr lang="en-US" alt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650692" y="5289490"/>
            <a:ext cx="9028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820 </a:t>
            </a:r>
            <a:endParaRPr lang="en-US" alt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AutoShape 15"/>
          <p:cNvSpPr>
            <a:spLocks/>
          </p:cNvSpPr>
          <p:nvPr/>
        </p:nvSpPr>
        <p:spPr bwMode="auto">
          <a:xfrm rot="16200000">
            <a:off x="3001674" y="1151772"/>
            <a:ext cx="147848" cy="956484"/>
          </a:xfrm>
          <a:prstGeom prst="leftBrace">
            <a:avLst>
              <a:gd name="adj1" fmla="val 80781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/>
          </a:p>
        </p:txBody>
      </p:sp>
      <p:sp>
        <p:nvSpPr>
          <p:cNvPr id="31" name="AutoShape 15"/>
          <p:cNvSpPr>
            <a:spLocks/>
          </p:cNvSpPr>
          <p:nvPr/>
        </p:nvSpPr>
        <p:spPr bwMode="auto">
          <a:xfrm rot="16200000">
            <a:off x="3200223" y="2477535"/>
            <a:ext cx="147848" cy="956484"/>
          </a:xfrm>
          <a:prstGeom prst="leftBrace">
            <a:avLst>
              <a:gd name="adj1" fmla="val 80781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/>
          </a:p>
        </p:txBody>
      </p:sp>
      <p:sp>
        <p:nvSpPr>
          <p:cNvPr id="32" name="AutoShape 15"/>
          <p:cNvSpPr>
            <a:spLocks/>
          </p:cNvSpPr>
          <p:nvPr/>
        </p:nvSpPr>
        <p:spPr bwMode="auto">
          <a:xfrm rot="16200000">
            <a:off x="3287313" y="3636851"/>
            <a:ext cx="147848" cy="956484"/>
          </a:xfrm>
          <a:prstGeom prst="leftBrace">
            <a:avLst>
              <a:gd name="adj1" fmla="val 80781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/>
          </a:p>
        </p:txBody>
      </p:sp>
      <p:sp>
        <p:nvSpPr>
          <p:cNvPr id="33" name="AutoShape 15"/>
          <p:cNvSpPr>
            <a:spLocks/>
          </p:cNvSpPr>
          <p:nvPr/>
        </p:nvSpPr>
        <p:spPr bwMode="auto">
          <a:xfrm rot="16200000">
            <a:off x="3232904" y="4811248"/>
            <a:ext cx="147848" cy="956484"/>
          </a:xfrm>
          <a:prstGeom prst="leftBrace">
            <a:avLst>
              <a:gd name="adj1" fmla="val 80781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/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7063158" y="1878576"/>
            <a:ext cx="3505716" cy="2062103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chia ta </a:t>
            </a:r>
            <a:r>
              <a:rPr lang="en-US" alt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7079857" y="2063736"/>
            <a:ext cx="3369435" cy="1569660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alt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325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4" grpId="0"/>
      <p:bldP spid="25" grpId="0"/>
      <p:bldP spid="30" grpId="0" animBg="1"/>
      <p:bldP spid="31" grpId="0" animBg="1"/>
      <p:bldP spid="32" grpId="0" animBg="1"/>
      <p:bldP spid="33" grpId="0" animBg="1"/>
      <p:bldP spid="26" grpId="0" animBg="1"/>
      <p:bldP spid="26" grpId="1" animBg="1"/>
      <p:bldP spid="27" grpId="0" animBg="1"/>
      <p:bldP spid="2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36"/>
          <p:cNvSpPr/>
          <p:nvPr/>
        </p:nvSpPr>
        <p:spPr>
          <a:xfrm rot="548498">
            <a:off x="494319" y="1195102"/>
            <a:ext cx="736237" cy="870964"/>
          </a:xfrm>
          <a:custGeom>
            <a:avLst/>
            <a:gdLst/>
            <a:ahLst/>
            <a:cxnLst/>
            <a:rect l="l" t="t" r="r" b="b"/>
            <a:pathLst>
              <a:path w="44204" h="52293" extrusionOk="0">
                <a:moveTo>
                  <a:pt x="35127" y="1"/>
                </a:moveTo>
                <a:cubicBezTo>
                  <a:pt x="34818" y="1"/>
                  <a:pt x="34509" y="20"/>
                  <a:pt x="34200" y="61"/>
                </a:cubicBezTo>
                <a:cubicBezTo>
                  <a:pt x="33328" y="119"/>
                  <a:pt x="32513" y="352"/>
                  <a:pt x="31699" y="643"/>
                </a:cubicBezTo>
                <a:cubicBezTo>
                  <a:pt x="31350" y="817"/>
                  <a:pt x="31001" y="992"/>
                  <a:pt x="30652" y="1166"/>
                </a:cubicBezTo>
                <a:lnTo>
                  <a:pt x="30129" y="1457"/>
                </a:lnTo>
                <a:lnTo>
                  <a:pt x="29721" y="1748"/>
                </a:lnTo>
                <a:cubicBezTo>
                  <a:pt x="29431" y="1922"/>
                  <a:pt x="29198" y="2155"/>
                  <a:pt x="28965" y="2329"/>
                </a:cubicBezTo>
                <a:lnTo>
                  <a:pt x="28733" y="2620"/>
                </a:lnTo>
                <a:lnTo>
                  <a:pt x="28500" y="2853"/>
                </a:lnTo>
                <a:lnTo>
                  <a:pt x="28093" y="3260"/>
                </a:lnTo>
                <a:lnTo>
                  <a:pt x="12738" y="22046"/>
                </a:lnTo>
                <a:lnTo>
                  <a:pt x="2618" y="34318"/>
                </a:lnTo>
                <a:lnTo>
                  <a:pt x="2153" y="34900"/>
                </a:lnTo>
                <a:lnTo>
                  <a:pt x="1920" y="35191"/>
                </a:lnTo>
                <a:lnTo>
                  <a:pt x="1687" y="35656"/>
                </a:lnTo>
                <a:cubicBezTo>
                  <a:pt x="1513" y="35947"/>
                  <a:pt x="1338" y="36238"/>
                  <a:pt x="1164" y="36587"/>
                </a:cubicBezTo>
                <a:lnTo>
                  <a:pt x="931" y="37168"/>
                </a:lnTo>
                <a:cubicBezTo>
                  <a:pt x="815" y="37401"/>
                  <a:pt x="757" y="37575"/>
                  <a:pt x="699" y="37808"/>
                </a:cubicBezTo>
                <a:cubicBezTo>
                  <a:pt x="175" y="39262"/>
                  <a:pt x="1" y="40832"/>
                  <a:pt x="175" y="42403"/>
                </a:cubicBezTo>
                <a:cubicBezTo>
                  <a:pt x="291" y="43450"/>
                  <a:pt x="524" y="44439"/>
                  <a:pt x="873" y="45427"/>
                </a:cubicBezTo>
                <a:cubicBezTo>
                  <a:pt x="1106" y="45893"/>
                  <a:pt x="1338" y="46300"/>
                  <a:pt x="1571" y="46765"/>
                </a:cubicBezTo>
                <a:lnTo>
                  <a:pt x="1920" y="47347"/>
                </a:lnTo>
                <a:cubicBezTo>
                  <a:pt x="2036" y="47521"/>
                  <a:pt x="2153" y="47696"/>
                  <a:pt x="2269" y="47870"/>
                </a:cubicBezTo>
                <a:cubicBezTo>
                  <a:pt x="2502" y="48161"/>
                  <a:pt x="2734" y="48452"/>
                  <a:pt x="3025" y="48684"/>
                </a:cubicBezTo>
                <a:lnTo>
                  <a:pt x="3316" y="49033"/>
                </a:lnTo>
                <a:lnTo>
                  <a:pt x="3607" y="49324"/>
                </a:lnTo>
                <a:lnTo>
                  <a:pt x="4188" y="49789"/>
                </a:lnTo>
                <a:lnTo>
                  <a:pt x="4770" y="50255"/>
                </a:lnTo>
                <a:lnTo>
                  <a:pt x="5061" y="50487"/>
                </a:lnTo>
                <a:lnTo>
                  <a:pt x="5468" y="50720"/>
                </a:lnTo>
                <a:cubicBezTo>
                  <a:pt x="5759" y="50894"/>
                  <a:pt x="6108" y="51069"/>
                  <a:pt x="6457" y="51243"/>
                </a:cubicBezTo>
                <a:lnTo>
                  <a:pt x="7038" y="51476"/>
                </a:lnTo>
                <a:lnTo>
                  <a:pt x="7620" y="51709"/>
                </a:lnTo>
                <a:cubicBezTo>
                  <a:pt x="8085" y="51883"/>
                  <a:pt x="8609" y="52000"/>
                  <a:pt x="9074" y="52116"/>
                </a:cubicBezTo>
                <a:cubicBezTo>
                  <a:pt x="9750" y="52229"/>
                  <a:pt x="10426" y="52293"/>
                  <a:pt x="11102" y="52293"/>
                </a:cubicBezTo>
                <a:cubicBezTo>
                  <a:pt x="11473" y="52293"/>
                  <a:pt x="11844" y="52273"/>
                  <a:pt x="12215" y="52232"/>
                </a:cubicBezTo>
                <a:cubicBezTo>
                  <a:pt x="13262" y="52116"/>
                  <a:pt x="14309" y="51883"/>
                  <a:pt x="15297" y="51534"/>
                </a:cubicBezTo>
                <a:cubicBezTo>
                  <a:pt x="15704" y="51302"/>
                  <a:pt x="16170" y="51127"/>
                  <a:pt x="16577" y="50894"/>
                </a:cubicBezTo>
                <a:lnTo>
                  <a:pt x="17158" y="50545"/>
                </a:lnTo>
                <a:lnTo>
                  <a:pt x="17682" y="50138"/>
                </a:lnTo>
                <a:cubicBezTo>
                  <a:pt x="17973" y="49906"/>
                  <a:pt x="18264" y="49673"/>
                  <a:pt x="18554" y="49440"/>
                </a:cubicBezTo>
                <a:lnTo>
                  <a:pt x="18671" y="49266"/>
                </a:lnTo>
                <a:lnTo>
                  <a:pt x="18671" y="45253"/>
                </a:lnTo>
                <a:lnTo>
                  <a:pt x="17566" y="46590"/>
                </a:lnTo>
                <a:lnTo>
                  <a:pt x="17217" y="46998"/>
                </a:lnTo>
                <a:cubicBezTo>
                  <a:pt x="17158" y="47056"/>
                  <a:pt x="17042" y="47172"/>
                  <a:pt x="16984" y="47230"/>
                </a:cubicBezTo>
                <a:cubicBezTo>
                  <a:pt x="16926" y="47288"/>
                  <a:pt x="16810" y="47405"/>
                  <a:pt x="16751" y="47463"/>
                </a:cubicBezTo>
                <a:cubicBezTo>
                  <a:pt x="16519" y="47637"/>
                  <a:pt x="16286" y="47812"/>
                  <a:pt x="16053" y="47986"/>
                </a:cubicBezTo>
                <a:lnTo>
                  <a:pt x="15704" y="48277"/>
                </a:lnTo>
                <a:lnTo>
                  <a:pt x="15239" y="48510"/>
                </a:lnTo>
                <a:cubicBezTo>
                  <a:pt x="14948" y="48742"/>
                  <a:pt x="14599" y="48859"/>
                  <a:pt x="14250" y="49033"/>
                </a:cubicBezTo>
                <a:cubicBezTo>
                  <a:pt x="13494" y="49324"/>
                  <a:pt x="12738" y="49499"/>
                  <a:pt x="11924" y="49615"/>
                </a:cubicBezTo>
                <a:cubicBezTo>
                  <a:pt x="11721" y="49630"/>
                  <a:pt x="11515" y="49638"/>
                  <a:pt x="11305" y="49638"/>
                </a:cubicBezTo>
                <a:cubicBezTo>
                  <a:pt x="10731" y="49638"/>
                  <a:pt x="10135" y="49584"/>
                  <a:pt x="9539" y="49499"/>
                </a:cubicBezTo>
                <a:cubicBezTo>
                  <a:pt x="9190" y="49382"/>
                  <a:pt x="8841" y="49324"/>
                  <a:pt x="8492" y="49208"/>
                </a:cubicBezTo>
                <a:lnTo>
                  <a:pt x="8027" y="49033"/>
                </a:lnTo>
                <a:lnTo>
                  <a:pt x="7562" y="48801"/>
                </a:lnTo>
                <a:cubicBezTo>
                  <a:pt x="7329" y="48684"/>
                  <a:pt x="7096" y="48568"/>
                  <a:pt x="6864" y="48452"/>
                </a:cubicBezTo>
                <a:lnTo>
                  <a:pt x="6515" y="48219"/>
                </a:lnTo>
                <a:lnTo>
                  <a:pt x="6282" y="48045"/>
                </a:lnTo>
                <a:lnTo>
                  <a:pt x="5875" y="47754"/>
                </a:lnTo>
                <a:lnTo>
                  <a:pt x="5410" y="47347"/>
                </a:lnTo>
                <a:lnTo>
                  <a:pt x="5235" y="47172"/>
                </a:lnTo>
                <a:lnTo>
                  <a:pt x="5003" y="46881"/>
                </a:lnTo>
                <a:cubicBezTo>
                  <a:pt x="4770" y="46707"/>
                  <a:pt x="4595" y="46474"/>
                  <a:pt x="4421" y="46242"/>
                </a:cubicBezTo>
                <a:cubicBezTo>
                  <a:pt x="4363" y="46125"/>
                  <a:pt x="4247" y="46009"/>
                  <a:pt x="4188" y="45893"/>
                </a:cubicBezTo>
                <a:lnTo>
                  <a:pt x="3898" y="45427"/>
                </a:lnTo>
                <a:cubicBezTo>
                  <a:pt x="3723" y="45078"/>
                  <a:pt x="3549" y="44787"/>
                  <a:pt x="3432" y="44439"/>
                </a:cubicBezTo>
                <a:cubicBezTo>
                  <a:pt x="2792" y="42926"/>
                  <a:pt x="2618" y="41298"/>
                  <a:pt x="2967" y="39727"/>
                </a:cubicBezTo>
                <a:cubicBezTo>
                  <a:pt x="3025" y="39378"/>
                  <a:pt x="3141" y="39029"/>
                  <a:pt x="3258" y="38680"/>
                </a:cubicBezTo>
                <a:cubicBezTo>
                  <a:pt x="3316" y="38506"/>
                  <a:pt x="3374" y="38332"/>
                  <a:pt x="3432" y="38157"/>
                </a:cubicBezTo>
                <a:cubicBezTo>
                  <a:pt x="3490" y="38041"/>
                  <a:pt x="3549" y="37866"/>
                  <a:pt x="3607" y="37750"/>
                </a:cubicBezTo>
                <a:cubicBezTo>
                  <a:pt x="3723" y="37517"/>
                  <a:pt x="3839" y="37226"/>
                  <a:pt x="4014" y="36994"/>
                </a:cubicBezTo>
                <a:cubicBezTo>
                  <a:pt x="4072" y="36936"/>
                  <a:pt x="4130" y="36819"/>
                  <a:pt x="4188" y="36703"/>
                </a:cubicBezTo>
                <a:lnTo>
                  <a:pt x="4363" y="36470"/>
                </a:lnTo>
                <a:lnTo>
                  <a:pt x="4712" y="36005"/>
                </a:lnTo>
                <a:lnTo>
                  <a:pt x="14774" y="23733"/>
                </a:lnTo>
                <a:lnTo>
                  <a:pt x="30187" y="5005"/>
                </a:lnTo>
                <a:lnTo>
                  <a:pt x="30478" y="4656"/>
                </a:lnTo>
                <a:lnTo>
                  <a:pt x="30594" y="4481"/>
                </a:lnTo>
                <a:lnTo>
                  <a:pt x="30827" y="4365"/>
                </a:lnTo>
                <a:cubicBezTo>
                  <a:pt x="30943" y="4191"/>
                  <a:pt x="31117" y="4074"/>
                  <a:pt x="31292" y="3958"/>
                </a:cubicBezTo>
                <a:lnTo>
                  <a:pt x="31583" y="3725"/>
                </a:lnTo>
                <a:lnTo>
                  <a:pt x="31932" y="3551"/>
                </a:lnTo>
                <a:cubicBezTo>
                  <a:pt x="32164" y="3435"/>
                  <a:pt x="32397" y="3260"/>
                  <a:pt x="32688" y="3144"/>
                </a:cubicBezTo>
                <a:cubicBezTo>
                  <a:pt x="33211" y="2969"/>
                  <a:pt x="33851" y="2795"/>
                  <a:pt x="34433" y="2737"/>
                </a:cubicBezTo>
                <a:cubicBezTo>
                  <a:pt x="34620" y="2720"/>
                  <a:pt x="34802" y="2713"/>
                  <a:pt x="34983" y="2713"/>
                </a:cubicBezTo>
                <a:cubicBezTo>
                  <a:pt x="35418" y="2713"/>
                  <a:pt x="35841" y="2754"/>
                  <a:pt x="36294" y="2795"/>
                </a:cubicBezTo>
                <a:cubicBezTo>
                  <a:pt x="36526" y="2853"/>
                  <a:pt x="36817" y="2969"/>
                  <a:pt x="37108" y="3027"/>
                </a:cubicBezTo>
                <a:lnTo>
                  <a:pt x="37457" y="3144"/>
                </a:lnTo>
                <a:lnTo>
                  <a:pt x="37806" y="3318"/>
                </a:lnTo>
                <a:cubicBezTo>
                  <a:pt x="37980" y="3435"/>
                  <a:pt x="38155" y="3493"/>
                  <a:pt x="38388" y="3609"/>
                </a:cubicBezTo>
                <a:lnTo>
                  <a:pt x="38620" y="3784"/>
                </a:lnTo>
                <a:lnTo>
                  <a:pt x="38795" y="3900"/>
                </a:lnTo>
                <a:lnTo>
                  <a:pt x="39144" y="4132"/>
                </a:lnTo>
                <a:lnTo>
                  <a:pt x="39435" y="4481"/>
                </a:lnTo>
                <a:lnTo>
                  <a:pt x="39609" y="4598"/>
                </a:lnTo>
                <a:lnTo>
                  <a:pt x="39783" y="4830"/>
                </a:lnTo>
                <a:cubicBezTo>
                  <a:pt x="39958" y="4947"/>
                  <a:pt x="40074" y="5121"/>
                  <a:pt x="40191" y="5296"/>
                </a:cubicBezTo>
                <a:lnTo>
                  <a:pt x="40423" y="5587"/>
                </a:lnTo>
                <a:lnTo>
                  <a:pt x="40598" y="5935"/>
                </a:lnTo>
                <a:cubicBezTo>
                  <a:pt x="40772" y="6168"/>
                  <a:pt x="40889" y="6401"/>
                  <a:pt x="41005" y="6633"/>
                </a:cubicBezTo>
                <a:cubicBezTo>
                  <a:pt x="41179" y="7215"/>
                  <a:pt x="41354" y="7855"/>
                  <a:pt x="41412" y="8436"/>
                </a:cubicBezTo>
                <a:cubicBezTo>
                  <a:pt x="41470" y="9076"/>
                  <a:pt x="41470" y="9658"/>
                  <a:pt x="41354" y="10298"/>
                </a:cubicBezTo>
                <a:cubicBezTo>
                  <a:pt x="41296" y="10530"/>
                  <a:pt x="41179" y="10821"/>
                  <a:pt x="41121" y="11112"/>
                </a:cubicBezTo>
                <a:lnTo>
                  <a:pt x="41005" y="11461"/>
                </a:lnTo>
                <a:lnTo>
                  <a:pt x="40830" y="11810"/>
                </a:lnTo>
                <a:cubicBezTo>
                  <a:pt x="40772" y="11984"/>
                  <a:pt x="40656" y="12159"/>
                  <a:pt x="40540" y="12333"/>
                </a:cubicBezTo>
                <a:lnTo>
                  <a:pt x="40423" y="12566"/>
                </a:lnTo>
                <a:lnTo>
                  <a:pt x="40249" y="12740"/>
                </a:lnTo>
                <a:lnTo>
                  <a:pt x="40016" y="13089"/>
                </a:lnTo>
                <a:lnTo>
                  <a:pt x="15763" y="42635"/>
                </a:lnTo>
                <a:lnTo>
                  <a:pt x="15588" y="42868"/>
                </a:lnTo>
                <a:cubicBezTo>
                  <a:pt x="15472" y="42926"/>
                  <a:pt x="15414" y="43043"/>
                  <a:pt x="15297" y="43101"/>
                </a:cubicBezTo>
                <a:cubicBezTo>
                  <a:pt x="15239" y="43217"/>
                  <a:pt x="15123" y="43275"/>
                  <a:pt x="15006" y="43392"/>
                </a:cubicBezTo>
                <a:cubicBezTo>
                  <a:pt x="14658" y="43566"/>
                  <a:pt x="14367" y="43799"/>
                  <a:pt x="14018" y="43915"/>
                </a:cubicBezTo>
                <a:cubicBezTo>
                  <a:pt x="13611" y="44090"/>
                  <a:pt x="13203" y="44148"/>
                  <a:pt x="12796" y="44206"/>
                </a:cubicBezTo>
                <a:cubicBezTo>
                  <a:pt x="12604" y="44230"/>
                  <a:pt x="12421" y="44244"/>
                  <a:pt x="12244" y="44244"/>
                </a:cubicBezTo>
                <a:cubicBezTo>
                  <a:pt x="11994" y="44244"/>
                  <a:pt x="11755" y="44216"/>
                  <a:pt x="11517" y="44148"/>
                </a:cubicBezTo>
                <a:cubicBezTo>
                  <a:pt x="11168" y="44090"/>
                  <a:pt x="10819" y="43973"/>
                  <a:pt x="10470" y="43799"/>
                </a:cubicBezTo>
                <a:cubicBezTo>
                  <a:pt x="10354" y="43741"/>
                  <a:pt x="10179" y="43682"/>
                  <a:pt x="10063" y="43624"/>
                </a:cubicBezTo>
                <a:cubicBezTo>
                  <a:pt x="9946" y="43566"/>
                  <a:pt x="9888" y="43508"/>
                  <a:pt x="9772" y="43392"/>
                </a:cubicBezTo>
                <a:lnTo>
                  <a:pt x="9597" y="43275"/>
                </a:lnTo>
                <a:lnTo>
                  <a:pt x="9365" y="43043"/>
                </a:lnTo>
                <a:cubicBezTo>
                  <a:pt x="9248" y="42984"/>
                  <a:pt x="9190" y="42868"/>
                  <a:pt x="9132" y="42810"/>
                </a:cubicBezTo>
                <a:cubicBezTo>
                  <a:pt x="9016" y="42694"/>
                  <a:pt x="8899" y="42577"/>
                  <a:pt x="8841" y="42461"/>
                </a:cubicBezTo>
                <a:cubicBezTo>
                  <a:pt x="8609" y="42170"/>
                  <a:pt x="8434" y="41821"/>
                  <a:pt x="8260" y="41472"/>
                </a:cubicBezTo>
                <a:cubicBezTo>
                  <a:pt x="8143" y="41123"/>
                  <a:pt x="8027" y="40658"/>
                  <a:pt x="7969" y="40251"/>
                </a:cubicBezTo>
                <a:cubicBezTo>
                  <a:pt x="7969" y="39844"/>
                  <a:pt x="7969" y="39437"/>
                  <a:pt x="8027" y="38971"/>
                </a:cubicBezTo>
                <a:cubicBezTo>
                  <a:pt x="8085" y="38622"/>
                  <a:pt x="8202" y="38273"/>
                  <a:pt x="8376" y="37924"/>
                </a:cubicBezTo>
                <a:cubicBezTo>
                  <a:pt x="8434" y="37808"/>
                  <a:pt x="8492" y="37692"/>
                  <a:pt x="8609" y="37575"/>
                </a:cubicBezTo>
                <a:cubicBezTo>
                  <a:pt x="8667" y="37459"/>
                  <a:pt x="8725" y="37343"/>
                  <a:pt x="8783" y="37285"/>
                </a:cubicBezTo>
                <a:lnTo>
                  <a:pt x="8958" y="36994"/>
                </a:lnTo>
                <a:lnTo>
                  <a:pt x="27395" y="14543"/>
                </a:lnTo>
                <a:cubicBezTo>
                  <a:pt x="27860" y="13962"/>
                  <a:pt x="27802" y="13148"/>
                  <a:pt x="27221" y="12682"/>
                </a:cubicBezTo>
                <a:lnTo>
                  <a:pt x="27162" y="12682"/>
                </a:lnTo>
                <a:cubicBezTo>
                  <a:pt x="26939" y="12483"/>
                  <a:pt x="26662" y="12391"/>
                  <a:pt x="26382" y="12391"/>
                </a:cubicBezTo>
                <a:cubicBezTo>
                  <a:pt x="26007" y="12391"/>
                  <a:pt x="25626" y="12557"/>
                  <a:pt x="25359" y="12857"/>
                </a:cubicBezTo>
                <a:lnTo>
                  <a:pt x="6864" y="35307"/>
                </a:lnTo>
                <a:lnTo>
                  <a:pt x="6573" y="35714"/>
                </a:lnTo>
                <a:cubicBezTo>
                  <a:pt x="6457" y="35831"/>
                  <a:pt x="6340" y="36005"/>
                  <a:pt x="6282" y="36180"/>
                </a:cubicBezTo>
                <a:cubicBezTo>
                  <a:pt x="6166" y="36354"/>
                  <a:pt x="6050" y="36587"/>
                  <a:pt x="5933" y="36819"/>
                </a:cubicBezTo>
                <a:cubicBezTo>
                  <a:pt x="5701" y="37343"/>
                  <a:pt x="5468" y="37866"/>
                  <a:pt x="5352" y="38506"/>
                </a:cubicBezTo>
                <a:cubicBezTo>
                  <a:pt x="5235" y="39146"/>
                  <a:pt x="5235" y="39844"/>
                  <a:pt x="5293" y="40542"/>
                </a:cubicBezTo>
                <a:cubicBezTo>
                  <a:pt x="5352" y="41181"/>
                  <a:pt x="5526" y="41879"/>
                  <a:pt x="5759" y="42519"/>
                </a:cubicBezTo>
                <a:cubicBezTo>
                  <a:pt x="5991" y="43043"/>
                  <a:pt x="6282" y="43566"/>
                  <a:pt x="6689" y="44031"/>
                </a:cubicBezTo>
                <a:cubicBezTo>
                  <a:pt x="6806" y="44264"/>
                  <a:pt x="6922" y="44439"/>
                  <a:pt x="7096" y="44613"/>
                </a:cubicBezTo>
                <a:cubicBezTo>
                  <a:pt x="7213" y="44729"/>
                  <a:pt x="7329" y="44846"/>
                  <a:pt x="7504" y="44962"/>
                </a:cubicBezTo>
                <a:lnTo>
                  <a:pt x="7853" y="45311"/>
                </a:lnTo>
                <a:lnTo>
                  <a:pt x="8202" y="45602"/>
                </a:lnTo>
                <a:cubicBezTo>
                  <a:pt x="8376" y="45718"/>
                  <a:pt x="8550" y="45776"/>
                  <a:pt x="8667" y="45893"/>
                </a:cubicBezTo>
                <a:cubicBezTo>
                  <a:pt x="8899" y="46009"/>
                  <a:pt x="9074" y="46125"/>
                  <a:pt x="9307" y="46242"/>
                </a:cubicBezTo>
                <a:cubicBezTo>
                  <a:pt x="9830" y="46474"/>
                  <a:pt x="10412" y="46649"/>
                  <a:pt x="10993" y="46765"/>
                </a:cubicBezTo>
                <a:cubicBezTo>
                  <a:pt x="11504" y="46850"/>
                  <a:pt x="11984" y="46904"/>
                  <a:pt x="12478" y="46904"/>
                </a:cubicBezTo>
                <a:cubicBezTo>
                  <a:pt x="12659" y="46904"/>
                  <a:pt x="12842" y="46897"/>
                  <a:pt x="13029" y="46881"/>
                </a:cubicBezTo>
                <a:cubicBezTo>
                  <a:pt x="13727" y="46823"/>
                  <a:pt x="14367" y="46649"/>
                  <a:pt x="15006" y="46416"/>
                </a:cubicBezTo>
                <a:cubicBezTo>
                  <a:pt x="15588" y="46183"/>
                  <a:pt x="16112" y="45893"/>
                  <a:pt x="16577" y="45544"/>
                </a:cubicBezTo>
                <a:cubicBezTo>
                  <a:pt x="16751" y="45369"/>
                  <a:pt x="16926" y="45253"/>
                  <a:pt x="17100" y="45078"/>
                </a:cubicBezTo>
                <a:cubicBezTo>
                  <a:pt x="17275" y="44962"/>
                  <a:pt x="17391" y="44846"/>
                  <a:pt x="17507" y="44671"/>
                </a:cubicBezTo>
                <a:lnTo>
                  <a:pt x="17856" y="44322"/>
                </a:lnTo>
                <a:lnTo>
                  <a:pt x="42110" y="14834"/>
                </a:lnTo>
                <a:lnTo>
                  <a:pt x="42459" y="14311"/>
                </a:lnTo>
                <a:lnTo>
                  <a:pt x="42633" y="14078"/>
                </a:lnTo>
                <a:lnTo>
                  <a:pt x="42866" y="13729"/>
                </a:lnTo>
                <a:cubicBezTo>
                  <a:pt x="42982" y="13497"/>
                  <a:pt x="43157" y="13206"/>
                  <a:pt x="43273" y="12915"/>
                </a:cubicBezTo>
                <a:cubicBezTo>
                  <a:pt x="43331" y="12799"/>
                  <a:pt x="43390" y="12624"/>
                  <a:pt x="43506" y="12450"/>
                </a:cubicBezTo>
                <a:lnTo>
                  <a:pt x="43680" y="11926"/>
                </a:lnTo>
                <a:cubicBezTo>
                  <a:pt x="43797" y="11577"/>
                  <a:pt x="43855" y="11228"/>
                  <a:pt x="43971" y="10763"/>
                </a:cubicBezTo>
                <a:cubicBezTo>
                  <a:pt x="44146" y="9890"/>
                  <a:pt x="44204" y="9018"/>
                  <a:pt x="44087" y="8204"/>
                </a:cubicBezTo>
                <a:cubicBezTo>
                  <a:pt x="44029" y="7331"/>
                  <a:pt x="43797" y="6459"/>
                  <a:pt x="43506" y="5645"/>
                </a:cubicBezTo>
                <a:cubicBezTo>
                  <a:pt x="43331" y="5296"/>
                  <a:pt x="43157" y="4947"/>
                  <a:pt x="42924" y="4598"/>
                </a:cubicBezTo>
                <a:lnTo>
                  <a:pt x="42692" y="4074"/>
                </a:lnTo>
                <a:cubicBezTo>
                  <a:pt x="42575" y="3958"/>
                  <a:pt x="42459" y="3784"/>
                  <a:pt x="42343" y="3667"/>
                </a:cubicBezTo>
                <a:cubicBezTo>
                  <a:pt x="42168" y="3435"/>
                  <a:pt x="41994" y="3202"/>
                  <a:pt x="41761" y="2969"/>
                </a:cubicBezTo>
                <a:lnTo>
                  <a:pt x="41587" y="2678"/>
                </a:lnTo>
                <a:lnTo>
                  <a:pt x="41354" y="2446"/>
                </a:lnTo>
                <a:lnTo>
                  <a:pt x="40830" y="2039"/>
                </a:lnTo>
                <a:lnTo>
                  <a:pt x="40365" y="1690"/>
                </a:lnTo>
                <a:lnTo>
                  <a:pt x="40132" y="1515"/>
                </a:lnTo>
                <a:lnTo>
                  <a:pt x="39783" y="1283"/>
                </a:lnTo>
                <a:cubicBezTo>
                  <a:pt x="39493" y="1166"/>
                  <a:pt x="39260" y="992"/>
                  <a:pt x="38969" y="875"/>
                </a:cubicBezTo>
                <a:lnTo>
                  <a:pt x="38504" y="643"/>
                </a:lnTo>
                <a:lnTo>
                  <a:pt x="37980" y="468"/>
                </a:lnTo>
                <a:cubicBezTo>
                  <a:pt x="37632" y="352"/>
                  <a:pt x="37224" y="294"/>
                  <a:pt x="36817" y="177"/>
                </a:cubicBezTo>
                <a:cubicBezTo>
                  <a:pt x="36254" y="65"/>
                  <a:pt x="35690" y="1"/>
                  <a:pt x="351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783F04">
                <a:alpha val="56000"/>
              </a:srgbClr>
            </a:outerShdw>
          </a:effectLst>
        </p:spPr>
        <p:txBody>
          <a:bodyPr spcFirstLastPara="1" wrap="square" lIns="115202" tIns="115202" rIns="115202" bIns="115202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764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1506091" y="672352"/>
            <a:ext cx="84314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800597" y="1630584"/>
            <a:ext cx="2813591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 – ( 36 - 4 )</a:t>
            </a:r>
            <a:endParaRPr lang="en-US" alt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82817" y="2564904"/>
            <a:ext cx="2845651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 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( 3 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800596" y="3499224"/>
            <a:ext cx="2813591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 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827063" y="4427428"/>
            <a:ext cx="2787124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 </a:t>
            </a:r>
            <a:endParaRPr lang="en-US" alt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859170" y="5440156"/>
            <a:ext cx="2769298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(320 - 20)x 4)</a:t>
            </a:r>
            <a:endParaRPr lang="en-US" alt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417221" y="1389066"/>
            <a:ext cx="1296144" cy="934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438146" y="2382539"/>
            <a:ext cx="1296144" cy="934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459071" y="3370760"/>
            <a:ext cx="1296144" cy="934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900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472622" y="4358981"/>
            <a:ext cx="1296144" cy="934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561237" y="5400736"/>
            <a:ext cx="1296144" cy="934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>
            <a:endCxn id="19" idx="2"/>
          </p:cNvCxnSpPr>
          <p:nvPr/>
        </p:nvCxnSpPr>
        <p:spPr>
          <a:xfrm>
            <a:off x="4602858" y="1928229"/>
            <a:ext cx="2869764" cy="2897912"/>
          </a:xfrm>
          <a:prstGeom prst="line">
            <a:avLst/>
          </a:prstGeom>
          <a:ln w="38100">
            <a:solidFill>
              <a:schemeClr val="accent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614187" y="2849699"/>
            <a:ext cx="2935721" cy="2872392"/>
          </a:xfrm>
          <a:prstGeom prst="line">
            <a:avLst/>
          </a:prstGeom>
          <a:ln w="38100">
            <a:solidFill>
              <a:schemeClr val="accent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17" idx="2"/>
          </p:cNvCxnSpPr>
          <p:nvPr/>
        </p:nvCxnSpPr>
        <p:spPr>
          <a:xfrm flipV="1">
            <a:off x="4587253" y="2849699"/>
            <a:ext cx="2850893" cy="958581"/>
          </a:xfrm>
          <a:prstGeom prst="line">
            <a:avLst/>
          </a:prstGeom>
          <a:ln w="38100">
            <a:solidFill>
              <a:schemeClr val="accent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1" idx="3"/>
          </p:cNvCxnSpPr>
          <p:nvPr/>
        </p:nvCxnSpPr>
        <p:spPr>
          <a:xfrm flipV="1">
            <a:off x="4614187" y="1999877"/>
            <a:ext cx="2894601" cy="2750717"/>
          </a:xfrm>
          <a:prstGeom prst="line">
            <a:avLst/>
          </a:prstGeom>
          <a:ln w="38100">
            <a:solidFill>
              <a:schemeClr val="accent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2" idx="3"/>
            <a:endCxn id="18" idx="2"/>
          </p:cNvCxnSpPr>
          <p:nvPr/>
        </p:nvCxnSpPr>
        <p:spPr>
          <a:xfrm flipV="1">
            <a:off x="4628468" y="3837920"/>
            <a:ext cx="2830603" cy="1925402"/>
          </a:xfrm>
          <a:prstGeom prst="line">
            <a:avLst/>
          </a:prstGeom>
          <a:ln w="38100">
            <a:solidFill>
              <a:schemeClr val="accent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93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36"/>
          <p:cNvSpPr/>
          <p:nvPr/>
        </p:nvSpPr>
        <p:spPr>
          <a:xfrm rot="548498">
            <a:off x="494319" y="1195102"/>
            <a:ext cx="736237" cy="870964"/>
          </a:xfrm>
          <a:custGeom>
            <a:avLst/>
            <a:gdLst/>
            <a:ahLst/>
            <a:cxnLst/>
            <a:rect l="l" t="t" r="r" b="b"/>
            <a:pathLst>
              <a:path w="44204" h="52293" extrusionOk="0">
                <a:moveTo>
                  <a:pt x="35127" y="1"/>
                </a:moveTo>
                <a:cubicBezTo>
                  <a:pt x="34818" y="1"/>
                  <a:pt x="34509" y="20"/>
                  <a:pt x="34200" y="61"/>
                </a:cubicBezTo>
                <a:cubicBezTo>
                  <a:pt x="33328" y="119"/>
                  <a:pt x="32513" y="352"/>
                  <a:pt x="31699" y="643"/>
                </a:cubicBezTo>
                <a:cubicBezTo>
                  <a:pt x="31350" y="817"/>
                  <a:pt x="31001" y="992"/>
                  <a:pt x="30652" y="1166"/>
                </a:cubicBezTo>
                <a:lnTo>
                  <a:pt x="30129" y="1457"/>
                </a:lnTo>
                <a:lnTo>
                  <a:pt x="29721" y="1748"/>
                </a:lnTo>
                <a:cubicBezTo>
                  <a:pt x="29431" y="1922"/>
                  <a:pt x="29198" y="2155"/>
                  <a:pt x="28965" y="2329"/>
                </a:cubicBezTo>
                <a:lnTo>
                  <a:pt x="28733" y="2620"/>
                </a:lnTo>
                <a:lnTo>
                  <a:pt x="28500" y="2853"/>
                </a:lnTo>
                <a:lnTo>
                  <a:pt x="28093" y="3260"/>
                </a:lnTo>
                <a:lnTo>
                  <a:pt x="12738" y="22046"/>
                </a:lnTo>
                <a:lnTo>
                  <a:pt x="2618" y="34318"/>
                </a:lnTo>
                <a:lnTo>
                  <a:pt x="2153" y="34900"/>
                </a:lnTo>
                <a:lnTo>
                  <a:pt x="1920" y="35191"/>
                </a:lnTo>
                <a:lnTo>
                  <a:pt x="1687" y="35656"/>
                </a:lnTo>
                <a:cubicBezTo>
                  <a:pt x="1513" y="35947"/>
                  <a:pt x="1338" y="36238"/>
                  <a:pt x="1164" y="36587"/>
                </a:cubicBezTo>
                <a:lnTo>
                  <a:pt x="931" y="37168"/>
                </a:lnTo>
                <a:cubicBezTo>
                  <a:pt x="815" y="37401"/>
                  <a:pt x="757" y="37575"/>
                  <a:pt x="699" y="37808"/>
                </a:cubicBezTo>
                <a:cubicBezTo>
                  <a:pt x="175" y="39262"/>
                  <a:pt x="1" y="40832"/>
                  <a:pt x="175" y="42403"/>
                </a:cubicBezTo>
                <a:cubicBezTo>
                  <a:pt x="291" y="43450"/>
                  <a:pt x="524" y="44439"/>
                  <a:pt x="873" y="45427"/>
                </a:cubicBezTo>
                <a:cubicBezTo>
                  <a:pt x="1106" y="45893"/>
                  <a:pt x="1338" y="46300"/>
                  <a:pt x="1571" y="46765"/>
                </a:cubicBezTo>
                <a:lnTo>
                  <a:pt x="1920" y="47347"/>
                </a:lnTo>
                <a:cubicBezTo>
                  <a:pt x="2036" y="47521"/>
                  <a:pt x="2153" y="47696"/>
                  <a:pt x="2269" y="47870"/>
                </a:cubicBezTo>
                <a:cubicBezTo>
                  <a:pt x="2502" y="48161"/>
                  <a:pt x="2734" y="48452"/>
                  <a:pt x="3025" y="48684"/>
                </a:cubicBezTo>
                <a:lnTo>
                  <a:pt x="3316" y="49033"/>
                </a:lnTo>
                <a:lnTo>
                  <a:pt x="3607" y="49324"/>
                </a:lnTo>
                <a:lnTo>
                  <a:pt x="4188" y="49789"/>
                </a:lnTo>
                <a:lnTo>
                  <a:pt x="4770" y="50255"/>
                </a:lnTo>
                <a:lnTo>
                  <a:pt x="5061" y="50487"/>
                </a:lnTo>
                <a:lnTo>
                  <a:pt x="5468" y="50720"/>
                </a:lnTo>
                <a:cubicBezTo>
                  <a:pt x="5759" y="50894"/>
                  <a:pt x="6108" y="51069"/>
                  <a:pt x="6457" y="51243"/>
                </a:cubicBezTo>
                <a:lnTo>
                  <a:pt x="7038" y="51476"/>
                </a:lnTo>
                <a:lnTo>
                  <a:pt x="7620" y="51709"/>
                </a:lnTo>
                <a:cubicBezTo>
                  <a:pt x="8085" y="51883"/>
                  <a:pt x="8609" y="52000"/>
                  <a:pt x="9074" y="52116"/>
                </a:cubicBezTo>
                <a:cubicBezTo>
                  <a:pt x="9750" y="52229"/>
                  <a:pt x="10426" y="52293"/>
                  <a:pt x="11102" y="52293"/>
                </a:cubicBezTo>
                <a:cubicBezTo>
                  <a:pt x="11473" y="52293"/>
                  <a:pt x="11844" y="52273"/>
                  <a:pt x="12215" y="52232"/>
                </a:cubicBezTo>
                <a:cubicBezTo>
                  <a:pt x="13262" y="52116"/>
                  <a:pt x="14309" y="51883"/>
                  <a:pt x="15297" y="51534"/>
                </a:cubicBezTo>
                <a:cubicBezTo>
                  <a:pt x="15704" y="51302"/>
                  <a:pt x="16170" y="51127"/>
                  <a:pt x="16577" y="50894"/>
                </a:cubicBezTo>
                <a:lnTo>
                  <a:pt x="17158" y="50545"/>
                </a:lnTo>
                <a:lnTo>
                  <a:pt x="17682" y="50138"/>
                </a:lnTo>
                <a:cubicBezTo>
                  <a:pt x="17973" y="49906"/>
                  <a:pt x="18264" y="49673"/>
                  <a:pt x="18554" y="49440"/>
                </a:cubicBezTo>
                <a:lnTo>
                  <a:pt x="18671" y="49266"/>
                </a:lnTo>
                <a:lnTo>
                  <a:pt x="18671" y="45253"/>
                </a:lnTo>
                <a:lnTo>
                  <a:pt x="17566" y="46590"/>
                </a:lnTo>
                <a:lnTo>
                  <a:pt x="17217" y="46998"/>
                </a:lnTo>
                <a:cubicBezTo>
                  <a:pt x="17158" y="47056"/>
                  <a:pt x="17042" y="47172"/>
                  <a:pt x="16984" y="47230"/>
                </a:cubicBezTo>
                <a:cubicBezTo>
                  <a:pt x="16926" y="47288"/>
                  <a:pt x="16810" y="47405"/>
                  <a:pt x="16751" y="47463"/>
                </a:cubicBezTo>
                <a:cubicBezTo>
                  <a:pt x="16519" y="47637"/>
                  <a:pt x="16286" y="47812"/>
                  <a:pt x="16053" y="47986"/>
                </a:cubicBezTo>
                <a:lnTo>
                  <a:pt x="15704" y="48277"/>
                </a:lnTo>
                <a:lnTo>
                  <a:pt x="15239" y="48510"/>
                </a:lnTo>
                <a:cubicBezTo>
                  <a:pt x="14948" y="48742"/>
                  <a:pt x="14599" y="48859"/>
                  <a:pt x="14250" y="49033"/>
                </a:cubicBezTo>
                <a:cubicBezTo>
                  <a:pt x="13494" y="49324"/>
                  <a:pt x="12738" y="49499"/>
                  <a:pt x="11924" y="49615"/>
                </a:cubicBezTo>
                <a:cubicBezTo>
                  <a:pt x="11721" y="49630"/>
                  <a:pt x="11515" y="49638"/>
                  <a:pt x="11305" y="49638"/>
                </a:cubicBezTo>
                <a:cubicBezTo>
                  <a:pt x="10731" y="49638"/>
                  <a:pt x="10135" y="49584"/>
                  <a:pt x="9539" y="49499"/>
                </a:cubicBezTo>
                <a:cubicBezTo>
                  <a:pt x="9190" y="49382"/>
                  <a:pt x="8841" y="49324"/>
                  <a:pt x="8492" y="49208"/>
                </a:cubicBezTo>
                <a:lnTo>
                  <a:pt x="8027" y="49033"/>
                </a:lnTo>
                <a:lnTo>
                  <a:pt x="7562" y="48801"/>
                </a:lnTo>
                <a:cubicBezTo>
                  <a:pt x="7329" y="48684"/>
                  <a:pt x="7096" y="48568"/>
                  <a:pt x="6864" y="48452"/>
                </a:cubicBezTo>
                <a:lnTo>
                  <a:pt x="6515" y="48219"/>
                </a:lnTo>
                <a:lnTo>
                  <a:pt x="6282" y="48045"/>
                </a:lnTo>
                <a:lnTo>
                  <a:pt x="5875" y="47754"/>
                </a:lnTo>
                <a:lnTo>
                  <a:pt x="5410" y="47347"/>
                </a:lnTo>
                <a:lnTo>
                  <a:pt x="5235" y="47172"/>
                </a:lnTo>
                <a:lnTo>
                  <a:pt x="5003" y="46881"/>
                </a:lnTo>
                <a:cubicBezTo>
                  <a:pt x="4770" y="46707"/>
                  <a:pt x="4595" y="46474"/>
                  <a:pt x="4421" y="46242"/>
                </a:cubicBezTo>
                <a:cubicBezTo>
                  <a:pt x="4363" y="46125"/>
                  <a:pt x="4247" y="46009"/>
                  <a:pt x="4188" y="45893"/>
                </a:cubicBezTo>
                <a:lnTo>
                  <a:pt x="3898" y="45427"/>
                </a:lnTo>
                <a:cubicBezTo>
                  <a:pt x="3723" y="45078"/>
                  <a:pt x="3549" y="44787"/>
                  <a:pt x="3432" y="44439"/>
                </a:cubicBezTo>
                <a:cubicBezTo>
                  <a:pt x="2792" y="42926"/>
                  <a:pt x="2618" y="41298"/>
                  <a:pt x="2967" y="39727"/>
                </a:cubicBezTo>
                <a:cubicBezTo>
                  <a:pt x="3025" y="39378"/>
                  <a:pt x="3141" y="39029"/>
                  <a:pt x="3258" y="38680"/>
                </a:cubicBezTo>
                <a:cubicBezTo>
                  <a:pt x="3316" y="38506"/>
                  <a:pt x="3374" y="38332"/>
                  <a:pt x="3432" y="38157"/>
                </a:cubicBezTo>
                <a:cubicBezTo>
                  <a:pt x="3490" y="38041"/>
                  <a:pt x="3549" y="37866"/>
                  <a:pt x="3607" y="37750"/>
                </a:cubicBezTo>
                <a:cubicBezTo>
                  <a:pt x="3723" y="37517"/>
                  <a:pt x="3839" y="37226"/>
                  <a:pt x="4014" y="36994"/>
                </a:cubicBezTo>
                <a:cubicBezTo>
                  <a:pt x="4072" y="36936"/>
                  <a:pt x="4130" y="36819"/>
                  <a:pt x="4188" y="36703"/>
                </a:cubicBezTo>
                <a:lnTo>
                  <a:pt x="4363" y="36470"/>
                </a:lnTo>
                <a:lnTo>
                  <a:pt x="4712" y="36005"/>
                </a:lnTo>
                <a:lnTo>
                  <a:pt x="14774" y="23733"/>
                </a:lnTo>
                <a:lnTo>
                  <a:pt x="30187" y="5005"/>
                </a:lnTo>
                <a:lnTo>
                  <a:pt x="30478" y="4656"/>
                </a:lnTo>
                <a:lnTo>
                  <a:pt x="30594" y="4481"/>
                </a:lnTo>
                <a:lnTo>
                  <a:pt x="30827" y="4365"/>
                </a:lnTo>
                <a:cubicBezTo>
                  <a:pt x="30943" y="4191"/>
                  <a:pt x="31117" y="4074"/>
                  <a:pt x="31292" y="3958"/>
                </a:cubicBezTo>
                <a:lnTo>
                  <a:pt x="31583" y="3725"/>
                </a:lnTo>
                <a:lnTo>
                  <a:pt x="31932" y="3551"/>
                </a:lnTo>
                <a:cubicBezTo>
                  <a:pt x="32164" y="3435"/>
                  <a:pt x="32397" y="3260"/>
                  <a:pt x="32688" y="3144"/>
                </a:cubicBezTo>
                <a:cubicBezTo>
                  <a:pt x="33211" y="2969"/>
                  <a:pt x="33851" y="2795"/>
                  <a:pt x="34433" y="2737"/>
                </a:cubicBezTo>
                <a:cubicBezTo>
                  <a:pt x="34620" y="2720"/>
                  <a:pt x="34802" y="2713"/>
                  <a:pt x="34983" y="2713"/>
                </a:cubicBezTo>
                <a:cubicBezTo>
                  <a:pt x="35418" y="2713"/>
                  <a:pt x="35841" y="2754"/>
                  <a:pt x="36294" y="2795"/>
                </a:cubicBezTo>
                <a:cubicBezTo>
                  <a:pt x="36526" y="2853"/>
                  <a:pt x="36817" y="2969"/>
                  <a:pt x="37108" y="3027"/>
                </a:cubicBezTo>
                <a:lnTo>
                  <a:pt x="37457" y="3144"/>
                </a:lnTo>
                <a:lnTo>
                  <a:pt x="37806" y="3318"/>
                </a:lnTo>
                <a:cubicBezTo>
                  <a:pt x="37980" y="3435"/>
                  <a:pt x="38155" y="3493"/>
                  <a:pt x="38388" y="3609"/>
                </a:cubicBezTo>
                <a:lnTo>
                  <a:pt x="38620" y="3784"/>
                </a:lnTo>
                <a:lnTo>
                  <a:pt x="38795" y="3900"/>
                </a:lnTo>
                <a:lnTo>
                  <a:pt x="39144" y="4132"/>
                </a:lnTo>
                <a:lnTo>
                  <a:pt x="39435" y="4481"/>
                </a:lnTo>
                <a:lnTo>
                  <a:pt x="39609" y="4598"/>
                </a:lnTo>
                <a:lnTo>
                  <a:pt x="39783" y="4830"/>
                </a:lnTo>
                <a:cubicBezTo>
                  <a:pt x="39958" y="4947"/>
                  <a:pt x="40074" y="5121"/>
                  <a:pt x="40191" y="5296"/>
                </a:cubicBezTo>
                <a:lnTo>
                  <a:pt x="40423" y="5587"/>
                </a:lnTo>
                <a:lnTo>
                  <a:pt x="40598" y="5935"/>
                </a:lnTo>
                <a:cubicBezTo>
                  <a:pt x="40772" y="6168"/>
                  <a:pt x="40889" y="6401"/>
                  <a:pt x="41005" y="6633"/>
                </a:cubicBezTo>
                <a:cubicBezTo>
                  <a:pt x="41179" y="7215"/>
                  <a:pt x="41354" y="7855"/>
                  <a:pt x="41412" y="8436"/>
                </a:cubicBezTo>
                <a:cubicBezTo>
                  <a:pt x="41470" y="9076"/>
                  <a:pt x="41470" y="9658"/>
                  <a:pt x="41354" y="10298"/>
                </a:cubicBezTo>
                <a:cubicBezTo>
                  <a:pt x="41296" y="10530"/>
                  <a:pt x="41179" y="10821"/>
                  <a:pt x="41121" y="11112"/>
                </a:cubicBezTo>
                <a:lnTo>
                  <a:pt x="41005" y="11461"/>
                </a:lnTo>
                <a:lnTo>
                  <a:pt x="40830" y="11810"/>
                </a:lnTo>
                <a:cubicBezTo>
                  <a:pt x="40772" y="11984"/>
                  <a:pt x="40656" y="12159"/>
                  <a:pt x="40540" y="12333"/>
                </a:cubicBezTo>
                <a:lnTo>
                  <a:pt x="40423" y="12566"/>
                </a:lnTo>
                <a:lnTo>
                  <a:pt x="40249" y="12740"/>
                </a:lnTo>
                <a:lnTo>
                  <a:pt x="40016" y="13089"/>
                </a:lnTo>
                <a:lnTo>
                  <a:pt x="15763" y="42635"/>
                </a:lnTo>
                <a:lnTo>
                  <a:pt x="15588" y="42868"/>
                </a:lnTo>
                <a:cubicBezTo>
                  <a:pt x="15472" y="42926"/>
                  <a:pt x="15414" y="43043"/>
                  <a:pt x="15297" y="43101"/>
                </a:cubicBezTo>
                <a:cubicBezTo>
                  <a:pt x="15239" y="43217"/>
                  <a:pt x="15123" y="43275"/>
                  <a:pt x="15006" y="43392"/>
                </a:cubicBezTo>
                <a:cubicBezTo>
                  <a:pt x="14658" y="43566"/>
                  <a:pt x="14367" y="43799"/>
                  <a:pt x="14018" y="43915"/>
                </a:cubicBezTo>
                <a:cubicBezTo>
                  <a:pt x="13611" y="44090"/>
                  <a:pt x="13203" y="44148"/>
                  <a:pt x="12796" y="44206"/>
                </a:cubicBezTo>
                <a:cubicBezTo>
                  <a:pt x="12604" y="44230"/>
                  <a:pt x="12421" y="44244"/>
                  <a:pt x="12244" y="44244"/>
                </a:cubicBezTo>
                <a:cubicBezTo>
                  <a:pt x="11994" y="44244"/>
                  <a:pt x="11755" y="44216"/>
                  <a:pt x="11517" y="44148"/>
                </a:cubicBezTo>
                <a:cubicBezTo>
                  <a:pt x="11168" y="44090"/>
                  <a:pt x="10819" y="43973"/>
                  <a:pt x="10470" y="43799"/>
                </a:cubicBezTo>
                <a:cubicBezTo>
                  <a:pt x="10354" y="43741"/>
                  <a:pt x="10179" y="43682"/>
                  <a:pt x="10063" y="43624"/>
                </a:cubicBezTo>
                <a:cubicBezTo>
                  <a:pt x="9946" y="43566"/>
                  <a:pt x="9888" y="43508"/>
                  <a:pt x="9772" y="43392"/>
                </a:cubicBezTo>
                <a:lnTo>
                  <a:pt x="9597" y="43275"/>
                </a:lnTo>
                <a:lnTo>
                  <a:pt x="9365" y="43043"/>
                </a:lnTo>
                <a:cubicBezTo>
                  <a:pt x="9248" y="42984"/>
                  <a:pt x="9190" y="42868"/>
                  <a:pt x="9132" y="42810"/>
                </a:cubicBezTo>
                <a:cubicBezTo>
                  <a:pt x="9016" y="42694"/>
                  <a:pt x="8899" y="42577"/>
                  <a:pt x="8841" y="42461"/>
                </a:cubicBezTo>
                <a:cubicBezTo>
                  <a:pt x="8609" y="42170"/>
                  <a:pt x="8434" y="41821"/>
                  <a:pt x="8260" y="41472"/>
                </a:cubicBezTo>
                <a:cubicBezTo>
                  <a:pt x="8143" y="41123"/>
                  <a:pt x="8027" y="40658"/>
                  <a:pt x="7969" y="40251"/>
                </a:cubicBezTo>
                <a:cubicBezTo>
                  <a:pt x="7969" y="39844"/>
                  <a:pt x="7969" y="39437"/>
                  <a:pt x="8027" y="38971"/>
                </a:cubicBezTo>
                <a:cubicBezTo>
                  <a:pt x="8085" y="38622"/>
                  <a:pt x="8202" y="38273"/>
                  <a:pt x="8376" y="37924"/>
                </a:cubicBezTo>
                <a:cubicBezTo>
                  <a:pt x="8434" y="37808"/>
                  <a:pt x="8492" y="37692"/>
                  <a:pt x="8609" y="37575"/>
                </a:cubicBezTo>
                <a:cubicBezTo>
                  <a:pt x="8667" y="37459"/>
                  <a:pt x="8725" y="37343"/>
                  <a:pt x="8783" y="37285"/>
                </a:cubicBezTo>
                <a:lnTo>
                  <a:pt x="8958" y="36994"/>
                </a:lnTo>
                <a:lnTo>
                  <a:pt x="27395" y="14543"/>
                </a:lnTo>
                <a:cubicBezTo>
                  <a:pt x="27860" y="13962"/>
                  <a:pt x="27802" y="13148"/>
                  <a:pt x="27221" y="12682"/>
                </a:cubicBezTo>
                <a:lnTo>
                  <a:pt x="27162" y="12682"/>
                </a:lnTo>
                <a:cubicBezTo>
                  <a:pt x="26939" y="12483"/>
                  <a:pt x="26662" y="12391"/>
                  <a:pt x="26382" y="12391"/>
                </a:cubicBezTo>
                <a:cubicBezTo>
                  <a:pt x="26007" y="12391"/>
                  <a:pt x="25626" y="12557"/>
                  <a:pt x="25359" y="12857"/>
                </a:cubicBezTo>
                <a:lnTo>
                  <a:pt x="6864" y="35307"/>
                </a:lnTo>
                <a:lnTo>
                  <a:pt x="6573" y="35714"/>
                </a:lnTo>
                <a:cubicBezTo>
                  <a:pt x="6457" y="35831"/>
                  <a:pt x="6340" y="36005"/>
                  <a:pt x="6282" y="36180"/>
                </a:cubicBezTo>
                <a:cubicBezTo>
                  <a:pt x="6166" y="36354"/>
                  <a:pt x="6050" y="36587"/>
                  <a:pt x="5933" y="36819"/>
                </a:cubicBezTo>
                <a:cubicBezTo>
                  <a:pt x="5701" y="37343"/>
                  <a:pt x="5468" y="37866"/>
                  <a:pt x="5352" y="38506"/>
                </a:cubicBezTo>
                <a:cubicBezTo>
                  <a:pt x="5235" y="39146"/>
                  <a:pt x="5235" y="39844"/>
                  <a:pt x="5293" y="40542"/>
                </a:cubicBezTo>
                <a:cubicBezTo>
                  <a:pt x="5352" y="41181"/>
                  <a:pt x="5526" y="41879"/>
                  <a:pt x="5759" y="42519"/>
                </a:cubicBezTo>
                <a:cubicBezTo>
                  <a:pt x="5991" y="43043"/>
                  <a:pt x="6282" y="43566"/>
                  <a:pt x="6689" y="44031"/>
                </a:cubicBezTo>
                <a:cubicBezTo>
                  <a:pt x="6806" y="44264"/>
                  <a:pt x="6922" y="44439"/>
                  <a:pt x="7096" y="44613"/>
                </a:cubicBezTo>
                <a:cubicBezTo>
                  <a:pt x="7213" y="44729"/>
                  <a:pt x="7329" y="44846"/>
                  <a:pt x="7504" y="44962"/>
                </a:cubicBezTo>
                <a:lnTo>
                  <a:pt x="7853" y="45311"/>
                </a:lnTo>
                <a:lnTo>
                  <a:pt x="8202" y="45602"/>
                </a:lnTo>
                <a:cubicBezTo>
                  <a:pt x="8376" y="45718"/>
                  <a:pt x="8550" y="45776"/>
                  <a:pt x="8667" y="45893"/>
                </a:cubicBezTo>
                <a:cubicBezTo>
                  <a:pt x="8899" y="46009"/>
                  <a:pt x="9074" y="46125"/>
                  <a:pt x="9307" y="46242"/>
                </a:cubicBezTo>
                <a:cubicBezTo>
                  <a:pt x="9830" y="46474"/>
                  <a:pt x="10412" y="46649"/>
                  <a:pt x="10993" y="46765"/>
                </a:cubicBezTo>
                <a:cubicBezTo>
                  <a:pt x="11504" y="46850"/>
                  <a:pt x="11984" y="46904"/>
                  <a:pt x="12478" y="46904"/>
                </a:cubicBezTo>
                <a:cubicBezTo>
                  <a:pt x="12659" y="46904"/>
                  <a:pt x="12842" y="46897"/>
                  <a:pt x="13029" y="46881"/>
                </a:cubicBezTo>
                <a:cubicBezTo>
                  <a:pt x="13727" y="46823"/>
                  <a:pt x="14367" y="46649"/>
                  <a:pt x="15006" y="46416"/>
                </a:cubicBezTo>
                <a:cubicBezTo>
                  <a:pt x="15588" y="46183"/>
                  <a:pt x="16112" y="45893"/>
                  <a:pt x="16577" y="45544"/>
                </a:cubicBezTo>
                <a:cubicBezTo>
                  <a:pt x="16751" y="45369"/>
                  <a:pt x="16926" y="45253"/>
                  <a:pt x="17100" y="45078"/>
                </a:cubicBezTo>
                <a:cubicBezTo>
                  <a:pt x="17275" y="44962"/>
                  <a:pt x="17391" y="44846"/>
                  <a:pt x="17507" y="44671"/>
                </a:cubicBezTo>
                <a:lnTo>
                  <a:pt x="17856" y="44322"/>
                </a:lnTo>
                <a:lnTo>
                  <a:pt x="42110" y="14834"/>
                </a:lnTo>
                <a:lnTo>
                  <a:pt x="42459" y="14311"/>
                </a:lnTo>
                <a:lnTo>
                  <a:pt x="42633" y="14078"/>
                </a:lnTo>
                <a:lnTo>
                  <a:pt x="42866" y="13729"/>
                </a:lnTo>
                <a:cubicBezTo>
                  <a:pt x="42982" y="13497"/>
                  <a:pt x="43157" y="13206"/>
                  <a:pt x="43273" y="12915"/>
                </a:cubicBezTo>
                <a:cubicBezTo>
                  <a:pt x="43331" y="12799"/>
                  <a:pt x="43390" y="12624"/>
                  <a:pt x="43506" y="12450"/>
                </a:cubicBezTo>
                <a:lnTo>
                  <a:pt x="43680" y="11926"/>
                </a:lnTo>
                <a:cubicBezTo>
                  <a:pt x="43797" y="11577"/>
                  <a:pt x="43855" y="11228"/>
                  <a:pt x="43971" y="10763"/>
                </a:cubicBezTo>
                <a:cubicBezTo>
                  <a:pt x="44146" y="9890"/>
                  <a:pt x="44204" y="9018"/>
                  <a:pt x="44087" y="8204"/>
                </a:cubicBezTo>
                <a:cubicBezTo>
                  <a:pt x="44029" y="7331"/>
                  <a:pt x="43797" y="6459"/>
                  <a:pt x="43506" y="5645"/>
                </a:cubicBezTo>
                <a:cubicBezTo>
                  <a:pt x="43331" y="5296"/>
                  <a:pt x="43157" y="4947"/>
                  <a:pt x="42924" y="4598"/>
                </a:cubicBezTo>
                <a:lnTo>
                  <a:pt x="42692" y="4074"/>
                </a:lnTo>
                <a:cubicBezTo>
                  <a:pt x="42575" y="3958"/>
                  <a:pt x="42459" y="3784"/>
                  <a:pt x="42343" y="3667"/>
                </a:cubicBezTo>
                <a:cubicBezTo>
                  <a:pt x="42168" y="3435"/>
                  <a:pt x="41994" y="3202"/>
                  <a:pt x="41761" y="2969"/>
                </a:cubicBezTo>
                <a:lnTo>
                  <a:pt x="41587" y="2678"/>
                </a:lnTo>
                <a:lnTo>
                  <a:pt x="41354" y="2446"/>
                </a:lnTo>
                <a:lnTo>
                  <a:pt x="40830" y="2039"/>
                </a:lnTo>
                <a:lnTo>
                  <a:pt x="40365" y="1690"/>
                </a:lnTo>
                <a:lnTo>
                  <a:pt x="40132" y="1515"/>
                </a:lnTo>
                <a:lnTo>
                  <a:pt x="39783" y="1283"/>
                </a:lnTo>
                <a:cubicBezTo>
                  <a:pt x="39493" y="1166"/>
                  <a:pt x="39260" y="992"/>
                  <a:pt x="38969" y="875"/>
                </a:cubicBezTo>
                <a:lnTo>
                  <a:pt x="38504" y="643"/>
                </a:lnTo>
                <a:lnTo>
                  <a:pt x="37980" y="468"/>
                </a:lnTo>
                <a:cubicBezTo>
                  <a:pt x="37632" y="352"/>
                  <a:pt x="37224" y="294"/>
                  <a:pt x="36817" y="177"/>
                </a:cubicBezTo>
                <a:cubicBezTo>
                  <a:pt x="36254" y="65"/>
                  <a:pt x="35690" y="1"/>
                  <a:pt x="351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783F04">
                <a:alpha val="56000"/>
              </a:srgbClr>
            </a:outerShdw>
          </a:effectLst>
        </p:spPr>
        <p:txBody>
          <a:bodyPr spcFirstLastPara="1" wrap="square" lIns="115202" tIns="115202" rIns="115202" bIns="115202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764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525" y="548680"/>
            <a:ext cx="9577064" cy="1570340"/>
          </a:xfrm>
        </p:spPr>
        <p:txBody>
          <a:bodyPr/>
          <a:lstStyle/>
          <a:p>
            <a:pPr marL="160033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Người ta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48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cam? (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41057" y="2332260"/>
            <a:ext cx="1440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88214" y="2837887"/>
            <a:ext cx="45555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09981" y="3775491"/>
            <a:ext cx="43044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92364" y="3367522"/>
            <a:ext cx="3276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x 2 = 8 (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solidFill>
                <a:prstClr val="black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24594" y="4450587"/>
            <a:ext cx="3276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 = 6 (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solidFill>
                <a:prstClr val="black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92364" y="4923637"/>
            <a:ext cx="28703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endParaRPr lang="en-US" sz="2400" dirty="0">
              <a:solidFill>
                <a:prstClr val="black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72798" y="2393815"/>
            <a:ext cx="11160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20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20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1)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599847" y="2427715"/>
            <a:ext cx="29226" cy="38816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317967" y="2279807"/>
            <a:ext cx="1440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93140" y="2390623"/>
            <a:ext cx="11160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20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20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2)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63927" y="2796868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 48 quả có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247600" y="3343494"/>
            <a:ext cx="3276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= </a:t>
            </a:r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solidFill>
                <a:prstClr val="black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733543" y="3925602"/>
            <a:ext cx="43044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245134" y="4483007"/>
            <a:ext cx="3276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=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solidFill>
                <a:prstClr val="black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121077" y="5097326"/>
            <a:ext cx="28703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endParaRPr lang="en-US" sz="2400" dirty="0">
              <a:solidFill>
                <a:prstClr val="black"/>
              </a:solidFill>
              <a:latin typeface="HP001 4 hàng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03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>
            <a:extLst>
              <a:ext uri="{FF2B5EF4-FFF2-40B4-BE49-F238E27FC236}">
                <a16:creationId xmlns="" xmlns:a16="http://schemas.microsoft.com/office/drawing/2014/main" id="{C0C64FE9-98F2-4B23-91CE-2DF39CC59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52AFC98-F7D4-45C3-8D7C-C76D70EE7EE1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17411" name="WordArt 5">
            <a:extLst>
              <a:ext uri="{FF2B5EF4-FFF2-40B4-BE49-F238E27FC236}">
                <a16:creationId xmlns="" xmlns:a16="http://schemas.microsoft.com/office/drawing/2014/main" id="{49DECC54-D2B7-4B1F-8D37-098E475310C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22637" y="973138"/>
            <a:ext cx="4648200" cy="2590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4847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3600" b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3600" b="1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22" name="Text Box 6">
            <a:extLst>
              <a:ext uri="{FF2B5EF4-FFF2-40B4-BE49-F238E27FC236}">
                <a16:creationId xmlns="" xmlns:a16="http://schemas.microsoft.com/office/drawing/2014/main" id="{1662D113-DA7D-46BA-84B5-B5C40C3E3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9589" y="2492896"/>
            <a:ext cx="7207696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endParaRPr lang="en-US" alt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ình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vi-VN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27">
            <a:extLst>
              <a:ext uri="{FF2B5EF4-FFF2-40B4-BE49-F238E27FC236}">
                <a16:creationId xmlns="" xmlns:a16="http://schemas.microsoft.com/office/drawing/2014/main" id="{2AF0A448-FC32-4FCB-AA24-CE845D1EC1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238" y="5467946"/>
            <a:ext cx="7010399" cy="101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176334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>
            <a:spLocks noGrp="1"/>
          </p:cNvSpPr>
          <p:nvPr>
            <p:ph type="sldNum" idx="12"/>
          </p:nvPr>
        </p:nvSpPr>
        <p:spPr>
          <a:xfrm>
            <a:off x="5415338" y="6033367"/>
            <a:ext cx="691400" cy="49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A7362F"/>
                </a:solidFill>
              </a:rPr>
              <a:pPr/>
              <a:t>7</a:t>
            </a:fld>
            <a:endParaRPr>
              <a:solidFill>
                <a:srgbClr val="A7362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6421" y="1628800"/>
            <a:ext cx="1116163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ĐẾN ĐÂY LÀ KẾT THÚC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0749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ltshire template">
  <a:themeElements>
    <a:clrScheme name="Custom 347">
      <a:dk1>
        <a:srgbClr val="3F3333"/>
      </a:dk1>
      <a:lt1>
        <a:srgbClr val="FFFFFF"/>
      </a:lt1>
      <a:dk2>
        <a:srgbClr val="918484"/>
      </a:dk2>
      <a:lt2>
        <a:srgbClr val="F0EBE6"/>
      </a:lt2>
      <a:accent1>
        <a:srgbClr val="9CA33C"/>
      </a:accent1>
      <a:accent2>
        <a:srgbClr val="FCD104"/>
      </a:accent2>
      <a:accent3>
        <a:srgbClr val="FF9B28"/>
      </a:accent3>
      <a:accent4>
        <a:srgbClr val="EC2928"/>
      </a:accent4>
      <a:accent5>
        <a:srgbClr val="A7362F"/>
      </a:accent5>
      <a:accent6>
        <a:srgbClr val="C56B18"/>
      </a:accent6>
      <a:hlink>
        <a:srgbClr val="A7362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istance Learning by Slidesgo">
  <a:themeElements>
    <a:clrScheme name="Simple Light">
      <a:dk1>
        <a:srgbClr val="040404"/>
      </a:dk1>
      <a:lt1>
        <a:srgbClr val="FFFFFF"/>
      </a:lt1>
      <a:dk2>
        <a:srgbClr val="FFE49E"/>
      </a:dk2>
      <a:lt2>
        <a:srgbClr val="D1EAF7"/>
      </a:lt2>
      <a:accent1>
        <a:srgbClr val="1552BD"/>
      </a:accent1>
      <a:accent2>
        <a:srgbClr val="FEDFE3"/>
      </a:accent2>
      <a:accent3>
        <a:srgbClr val="E93F62"/>
      </a:accent3>
      <a:accent4>
        <a:srgbClr val="FFE49E"/>
      </a:accent4>
      <a:accent5>
        <a:srgbClr val="D1EAF7"/>
      </a:accent5>
      <a:accent6>
        <a:srgbClr val="1552BD"/>
      </a:accent6>
      <a:hlink>
        <a:srgbClr val="04040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Distance Learning by Slidesgo">
  <a:themeElements>
    <a:clrScheme name="Simple Light">
      <a:dk1>
        <a:srgbClr val="040404"/>
      </a:dk1>
      <a:lt1>
        <a:srgbClr val="FFFFFF"/>
      </a:lt1>
      <a:dk2>
        <a:srgbClr val="FFE49E"/>
      </a:dk2>
      <a:lt2>
        <a:srgbClr val="D1EAF7"/>
      </a:lt2>
      <a:accent1>
        <a:srgbClr val="1552BD"/>
      </a:accent1>
      <a:accent2>
        <a:srgbClr val="FEDFE3"/>
      </a:accent2>
      <a:accent3>
        <a:srgbClr val="E93F62"/>
      </a:accent3>
      <a:accent4>
        <a:srgbClr val="FFE49E"/>
      </a:accent4>
      <a:accent5>
        <a:srgbClr val="D1EAF7"/>
      </a:accent5>
      <a:accent6>
        <a:srgbClr val="1552BD"/>
      </a:accent6>
      <a:hlink>
        <a:srgbClr val="04040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Distance Learning by Slidesgo">
  <a:themeElements>
    <a:clrScheme name="Simple Light">
      <a:dk1>
        <a:srgbClr val="040404"/>
      </a:dk1>
      <a:lt1>
        <a:srgbClr val="FFFFFF"/>
      </a:lt1>
      <a:dk2>
        <a:srgbClr val="FFE49E"/>
      </a:dk2>
      <a:lt2>
        <a:srgbClr val="D1EAF7"/>
      </a:lt2>
      <a:accent1>
        <a:srgbClr val="1552BD"/>
      </a:accent1>
      <a:accent2>
        <a:srgbClr val="FEDFE3"/>
      </a:accent2>
      <a:accent3>
        <a:srgbClr val="E93F62"/>
      </a:accent3>
      <a:accent4>
        <a:srgbClr val="FFE49E"/>
      </a:accent4>
      <a:accent5>
        <a:srgbClr val="D1EAF7"/>
      </a:accent5>
      <a:accent6>
        <a:srgbClr val="1552BD"/>
      </a:accent6>
      <a:hlink>
        <a:srgbClr val="04040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1306</TotalTime>
  <Words>441</Words>
  <Application>Microsoft Office PowerPoint</Application>
  <PresentationFormat>Custom</PresentationFormat>
  <Paragraphs>76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30" baseType="lpstr">
      <vt:lpstr>Abril Fatface</vt:lpstr>
      <vt:lpstr>Archivo</vt:lpstr>
      <vt:lpstr>Arial</vt:lpstr>
      <vt:lpstr>Calibri</vt:lpstr>
      <vt:lpstr>Chelsea Market</vt:lpstr>
      <vt:lpstr>Fira Sans Extra Condensed Medium</vt:lpstr>
      <vt:lpstr>HP001 4 hàng</vt:lpstr>
      <vt:lpstr>Merriweather</vt:lpstr>
      <vt:lpstr>Merriweather Light</vt:lpstr>
      <vt:lpstr>Nunito Light</vt:lpstr>
      <vt:lpstr>Paytone One</vt:lpstr>
      <vt:lpstr>Raleway Thin</vt:lpstr>
      <vt:lpstr>Roboto Condensed Light</vt:lpstr>
      <vt:lpstr>Signika Negative Light</vt:lpstr>
      <vt:lpstr>Signika Negative SemiBold</vt:lpstr>
      <vt:lpstr>Tam</vt:lpstr>
      <vt:lpstr>Times New Roman</vt:lpstr>
      <vt:lpstr>Vidaloka</vt:lpstr>
      <vt:lpstr>Wiltshire template</vt:lpstr>
      <vt:lpstr>Default Design</vt:lpstr>
      <vt:lpstr>Distance Learning by Slidesgo</vt:lpstr>
      <vt:lpstr>1_Distance Learning by Slidesgo</vt:lpstr>
      <vt:lpstr>2_Distance Learning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trình bày của PowerPoint</dc:title>
  <dc:creator>CAM THUY</dc:creator>
  <cp:lastModifiedBy>Duong Nguyen Thuy  Ngan - D20</cp:lastModifiedBy>
  <cp:revision>157</cp:revision>
  <dcterms:created xsi:type="dcterms:W3CDTF">2021-10-13T01:10:28Z</dcterms:created>
  <dcterms:modified xsi:type="dcterms:W3CDTF">2022-01-04T02:11:22Z</dcterms:modified>
</cp:coreProperties>
</file>